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60" d="100"/>
          <a:sy n="6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862804876_960x639.jpg"/>
          <p:cNvSpPr>
            <a:spLocks noGrp="1"/>
          </p:cNvSpPr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824910546_2681x1332.jpg"/>
          <p:cNvSpPr>
            <a:spLocks noGrp="1"/>
          </p:cNvSpPr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575395635_960x639.jpg"/>
          <p:cNvSpPr>
            <a:spLocks noGrp="1"/>
          </p:cNvSpPr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>
            <a:spLocks noGrp="1"/>
          </p:cNvSpPr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92709243_1322x1323.jpeg"/>
          <p:cNvSpPr>
            <a:spLocks noGrp="1"/>
          </p:cNvSpPr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824910546_2681x1332.jpg"/>
          <p:cNvSpPr>
            <a:spLocks noGrp="1"/>
          </p:cNvSpPr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aul Chinnam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r>
              <a:t>Paul Chinnam</a:t>
            </a:r>
          </a:p>
        </p:txBody>
      </p:sp>
      <p:sp>
        <p:nvSpPr>
          <p:cNvPr id="152" name="Console-based CRUD App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Console-based CRUD App</a:t>
            </a:r>
          </a:p>
        </p:txBody>
      </p:sp>
      <p:sp>
        <p:nvSpPr>
          <p:cNvPr id="153" name="https://github.com/paulchinnam/Simple_HRIS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paulchinnam</a:t>
            </a:r>
            <a:r>
              <a:rPr lang="en-US" dirty="0"/>
              <a:t>/</a:t>
            </a:r>
            <a:r>
              <a:rPr lang="en-US" dirty="0" err="1"/>
              <a:t>Java_HRIS_System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Delete Ent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Delete Entry</a:t>
            </a:r>
          </a:p>
        </p:txBody>
      </p:sp>
      <p:sp>
        <p:nvSpPr>
          <p:cNvPr id="183" name="Deletes employee information based on ID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Deletes employee information based on ID</a:t>
            </a:r>
          </a:p>
          <a:p>
            <a:r>
              <a:t>Reinforces referential integrity</a:t>
            </a:r>
          </a:p>
          <a:p>
            <a:r>
              <a:t>Returns to main menu</a:t>
            </a:r>
          </a:p>
        </p:txBody>
      </p:sp>
      <p:pic>
        <p:nvPicPr>
          <p:cNvPr id="184" name="Screen Shot 2021-07-27 at 10.11.14 PM.png" descr="Screen Shot 2021-07-27 at 10.11.14 PM.png"/>
          <p:cNvPicPr>
            <a:picLocks noGrp="1" noChangeAspect="1"/>
          </p:cNvPicPr>
          <p:nvPr>
            <p:ph type="pic" idx="22"/>
          </p:nvPr>
        </p:nvPicPr>
        <p:blipFill>
          <a:blip r:embed="rId2"/>
          <a:srcRect l="9554" r="9554"/>
          <a:stretch>
            <a:fillRect/>
          </a:stretch>
        </p:blipFill>
        <p:spPr>
          <a:xfrm>
            <a:off x="12192000" y="1263848"/>
            <a:ext cx="10922000" cy="1118870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reate Ent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Create Entry</a:t>
            </a:r>
          </a:p>
        </p:txBody>
      </p:sp>
      <p:sp>
        <p:nvSpPr>
          <p:cNvPr id="187" name="Collects values from user input for hris records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Collects values from user input for hris records</a:t>
            </a:r>
          </a:p>
          <a:p>
            <a:r>
              <a:t>addEmployee() prompts user</a:t>
            </a:r>
          </a:p>
          <a:p>
            <a:r>
              <a:t>Try/catch executes SQL query</a:t>
            </a:r>
          </a:p>
        </p:txBody>
      </p:sp>
      <p:pic>
        <p:nvPicPr>
          <p:cNvPr id="188" name="D3C088nG1QcUnlWIL_m5WN1MtYr7nzAuX3lbhiTlZ4qi9RzqyyctoHdQ9mni0K1hpfbSogLTczAIVF3unNPsf0I8GtHrkZPB1vtB5j22reHnUkYS3nBHifuyucybq17PLsVaRvyHRBE.png" descr="D3C088nG1QcUnlWIL_m5WN1MtYr7nzAuX3lbhiTlZ4qi9RzqyyctoHdQ9mni0K1hpfbSogLTczAIVF3unNPsf0I8GtHrkZPB1vtB5j22reHnUkYS3nBHifuyucybq17PLsVaRvyHRBE.png"/>
          <p:cNvPicPr>
            <a:picLocks noGrp="1" noChangeAspect="1"/>
          </p:cNvPicPr>
          <p:nvPr>
            <p:ph type="pic" idx="22"/>
          </p:nvPr>
        </p:nvPicPr>
        <p:blipFill>
          <a:blip r:embed="rId2"/>
          <a:srcRect l="363" r="363"/>
          <a:stretch>
            <a:fillRect/>
          </a:stretch>
        </p:blipFill>
        <p:spPr>
          <a:xfrm>
            <a:off x="12191999" y="1263848"/>
            <a:ext cx="10922001" cy="1118870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Live Demo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Live Demo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Questions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Discussion Top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Discussion Topics</a:t>
            </a:r>
          </a:p>
        </p:txBody>
      </p:sp>
      <p:sp>
        <p:nvSpPr>
          <p:cNvPr id="156" name="Project workflow, database &amp; package structur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Project workflow, database &amp; package structure</a:t>
            </a:r>
          </a:p>
          <a:p>
            <a:r>
              <a:t>Implemented classes</a:t>
            </a:r>
          </a:p>
          <a:p>
            <a:r>
              <a:t>Live Demo</a:t>
            </a:r>
          </a:p>
          <a:p>
            <a:r>
              <a:t>Questions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roject Workflo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Project Workflow</a:t>
            </a:r>
          </a:p>
        </p:txBody>
      </p:sp>
      <p:pic>
        <p:nvPicPr>
          <p:cNvPr id="159" name="FlowChard.jpg" descr="FlowChard.jpg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/>
          <a:stretch>
            <a:fillRect/>
          </a:stretch>
        </p:blipFill>
        <p:spPr>
          <a:xfrm>
            <a:off x="14168051" y="1575560"/>
            <a:ext cx="6969611" cy="1057758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Database Schem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Database Schema</a:t>
            </a:r>
          </a:p>
        </p:txBody>
      </p:sp>
      <p:sp>
        <p:nvSpPr>
          <p:cNvPr id="162" name="HRIS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HRIS</a:t>
            </a:r>
          </a:p>
          <a:p>
            <a:pPr lvl="2"/>
            <a:r>
              <a:t>Benefits table</a:t>
            </a:r>
          </a:p>
          <a:p>
            <a:pPr lvl="2"/>
            <a:r>
              <a:t>Employee table</a:t>
            </a:r>
          </a:p>
          <a:p>
            <a:pPr lvl="2"/>
            <a:r>
              <a:t>Payroll table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Benefits Tab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Benefits Table</a:t>
            </a:r>
          </a:p>
        </p:txBody>
      </p:sp>
      <p:graphicFrame>
        <p:nvGraphicFramePr>
          <p:cNvPr id="165" name="Table"/>
          <p:cNvGraphicFramePr/>
          <p:nvPr/>
        </p:nvGraphicFramePr>
        <p:xfrm>
          <a:off x="1650907" y="3331359"/>
          <a:ext cx="21082184" cy="8243304"/>
        </p:xfrm>
        <a:graphic>
          <a:graphicData uri="http://schemas.openxmlformats.org/drawingml/2006/table">
            <a:tbl>
              <a:tblPr firstRow="1" firstCol="1">
                <a:tableStyleId>{4C3C2611-4C71-4FC5-86AE-919BDF0F9419}</a:tableStyleId>
              </a:tblPr>
              <a:tblGrid>
                <a:gridCol w="5270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3041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>
                          <a:solidFill>
                            <a:srgbClr val="FFFFFF"/>
                          </a:solidFill>
                        </a:rPr>
                        <a:t>ID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>
                          <a:solidFill>
                            <a:srgbClr val="FFFFFF"/>
                          </a:solidFill>
                        </a:rPr>
                        <a:t>Health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>
                          <a:solidFill>
                            <a:srgbClr val="FFFFFF"/>
                          </a:solidFill>
                        </a:rPr>
                        <a:t>Dental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>
                          <a:solidFill>
                            <a:srgbClr val="FFFFFF"/>
                          </a:solidFill>
                        </a:rPr>
                        <a:t>Vision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041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None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None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None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041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Basic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None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None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041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Basic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Basic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None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041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Basic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Basic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Basic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041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None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Basic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Basic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3041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Basic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None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Basic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3041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None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None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Basic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ackage Stru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Package Structure</a:t>
            </a:r>
          </a:p>
        </p:txBody>
      </p:sp>
      <p:sp>
        <p:nvSpPr>
          <p:cNvPr id="168" name="Classes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Classes</a:t>
            </a:r>
          </a:p>
          <a:p>
            <a:pPr lvl="1"/>
            <a:r>
              <a:t>Read</a:t>
            </a:r>
          </a:p>
          <a:p>
            <a:pPr lvl="1"/>
            <a:r>
              <a:t>Update</a:t>
            </a:r>
          </a:p>
          <a:p>
            <a:pPr lvl="1"/>
            <a:r>
              <a:t>Delete</a:t>
            </a:r>
          </a:p>
          <a:p>
            <a:pPr lvl="1"/>
            <a:r>
              <a:t>Create</a:t>
            </a:r>
          </a:p>
          <a:p>
            <a:pPr lvl="1"/>
            <a:r>
              <a:t>Database</a:t>
            </a:r>
          </a:p>
          <a:p>
            <a:pPr lvl="1"/>
            <a:r>
              <a:t>MidtermProject (main class)</a:t>
            </a:r>
          </a:p>
        </p:txBody>
      </p:sp>
      <p:pic>
        <p:nvPicPr>
          <p:cNvPr id="169" name="Screen Shot 2021-07-28 at 7.42.54 AM.png" descr="Screen Shot 2021-07-28 at 7.42.54 AM.png"/>
          <p:cNvPicPr>
            <a:picLocks noGrp="1" noChangeAspect="1"/>
          </p:cNvPicPr>
          <p:nvPr>
            <p:ph type="pic" idx="22"/>
          </p:nvPr>
        </p:nvPicPr>
        <p:blipFill>
          <a:blip r:embed="rId2"/>
          <a:srcRect l="1451" r="7606"/>
          <a:stretch>
            <a:fillRect/>
          </a:stretch>
        </p:blipFill>
        <p:spPr>
          <a:xfrm>
            <a:off x="12164417" y="3854633"/>
            <a:ext cx="10922001" cy="60206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Database Integr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Database Integration</a:t>
            </a:r>
          </a:p>
        </p:txBody>
      </p:sp>
      <p:sp>
        <p:nvSpPr>
          <p:cNvPr id="172" name="Methods…"/>
          <p:cNvSpPr txBox="1">
            <a:spLocks noGrp="1"/>
          </p:cNvSpPr>
          <p:nvPr>
            <p:ph type="body" sz="half" idx="1"/>
          </p:nvPr>
        </p:nvSpPr>
        <p:spPr>
          <a:xfrm>
            <a:off x="1206500" y="4248504"/>
            <a:ext cx="11293265" cy="8256012"/>
          </a:xfrm>
          <a:prstGeom prst="rect">
            <a:avLst/>
          </a:prstGeom>
        </p:spPr>
        <p:txBody>
          <a:bodyPr/>
          <a:lstStyle/>
          <a:p>
            <a:pPr marL="536447" indent="-536447" defTabSz="2145738">
              <a:spcBef>
                <a:spcPts val="3900"/>
              </a:spcBef>
              <a:defRPr sz="4224"/>
            </a:pPr>
            <a:r>
              <a:t>Methods</a:t>
            </a:r>
          </a:p>
          <a:p>
            <a:pPr marL="1072895" lvl="1" indent="-536447" defTabSz="2145738">
              <a:spcBef>
                <a:spcPts val="3900"/>
              </a:spcBef>
              <a:defRPr sz="4224"/>
            </a:pPr>
            <a:r>
              <a:t>Con()</a:t>
            </a:r>
          </a:p>
          <a:p>
            <a:pPr marL="1609344" lvl="2" indent="-536447" defTabSz="2145738">
              <a:spcBef>
                <a:spcPts val="3900"/>
              </a:spcBef>
              <a:defRPr sz="4224"/>
            </a:pPr>
            <a:r>
              <a:t>Establishes connection to database</a:t>
            </a:r>
          </a:p>
          <a:p>
            <a:pPr marL="1609344" lvl="2" indent="-536447" defTabSz="2145738">
              <a:spcBef>
                <a:spcPts val="3900"/>
              </a:spcBef>
              <a:defRPr sz="4224"/>
            </a:pPr>
            <a:r>
              <a:t>Maven connection class</a:t>
            </a:r>
          </a:p>
          <a:p>
            <a:pPr marL="1072895" lvl="1" indent="-536447" defTabSz="2145738">
              <a:spcBef>
                <a:spcPts val="3900"/>
              </a:spcBef>
              <a:defRPr sz="4224"/>
            </a:pPr>
            <a:r>
              <a:t>Prompt()</a:t>
            </a:r>
          </a:p>
          <a:p>
            <a:pPr marL="1609344" lvl="2" indent="-536447" defTabSz="2145738">
              <a:spcBef>
                <a:spcPts val="3900"/>
              </a:spcBef>
              <a:defRPr sz="4224"/>
            </a:pPr>
            <a:r>
              <a:t>Prints CRUD options to console</a:t>
            </a:r>
          </a:p>
          <a:p>
            <a:pPr marL="1609344" lvl="2" indent="-536447" defTabSz="2145738">
              <a:spcBef>
                <a:spcPts val="3900"/>
              </a:spcBef>
              <a:defRPr sz="4224"/>
            </a:pPr>
            <a:r>
              <a:t>User input determines CRUD action</a:t>
            </a:r>
          </a:p>
          <a:p>
            <a:pPr marL="1609344" lvl="2" indent="-536447" defTabSz="2145738">
              <a:spcBef>
                <a:spcPts val="3900"/>
              </a:spcBef>
              <a:defRPr sz="4224"/>
            </a:pPr>
            <a:r>
              <a:t>Exit feature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Update Ent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Update Entry</a:t>
            </a:r>
          </a:p>
        </p:txBody>
      </p:sp>
      <p:sp>
        <p:nvSpPr>
          <p:cNvPr id="175" name="Update data by ID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Update data by ID</a:t>
            </a:r>
          </a:p>
          <a:p>
            <a:r>
              <a:t>Update data by attribute</a:t>
            </a:r>
          </a:p>
        </p:txBody>
      </p:sp>
      <p:pic>
        <p:nvPicPr>
          <p:cNvPr id="176" name="Screen Shot 2021-07-27 at 10.16.03 PM.png" descr="Screen Shot 2021-07-27 at 10.16.03 PM.png"/>
          <p:cNvPicPr>
            <a:picLocks noGrp="1" noChangeAspect="1"/>
          </p:cNvPicPr>
          <p:nvPr>
            <p:ph type="pic" idx="22"/>
          </p:nvPr>
        </p:nvPicPr>
        <p:blipFill>
          <a:blip r:embed="rId2"/>
          <a:srcRect l="9185" r="9185"/>
          <a:stretch>
            <a:fillRect/>
          </a:stretch>
        </p:blipFill>
        <p:spPr>
          <a:xfrm>
            <a:off x="12192000" y="1263848"/>
            <a:ext cx="10922000" cy="1118870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ad Ent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Read Entry</a:t>
            </a:r>
          </a:p>
        </p:txBody>
      </p:sp>
      <p:sp>
        <p:nvSpPr>
          <p:cNvPr id="179" name="View all employees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View all employees</a:t>
            </a:r>
          </a:p>
          <a:p>
            <a:r>
              <a:t>View a specific employee</a:t>
            </a:r>
          </a:p>
          <a:p>
            <a:r>
              <a:t>View all data from specified table</a:t>
            </a:r>
          </a:p>
        </p:txBody>
      </p:sp>
      <p:pic>
        <p:nvPicPr>
          <p:cNvPr id="180" name="Screen Shot 2021-07-27 at 10.13.22 PM.png" descr="Screen Shot 2021-07-27 at 10.13.22 PM.png"/>
          <p:cNvPicPr>
            <a:picLocks noGrp="1" noChangeAspect="1"/>
          </p:cNvPicPr>
          <p:nvPr>
            <p:ph type="pic" idx="22"/>
          </p:nvPr>
        </p:nvPicPr>
        <p:blipFill>
          <a:blip r:embed="rId2"/>
          <a:srcRect l="10109" r="10109"/>
          <a:stretch>
            <a:fillRect/>
          </a:stretch>
        </p:blipFill>
        <p:spPr>
          <a:xfrm>
            <a:off x="12192000" y="1263848"/>
            <a:ext cx="10922000" cy="1118870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Macintosh PowerPoint</Application>
  <PresentationFormat>Custom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Helvetica Neue</vt:lpstr>
      <vt:lpstr>Helvetica Neue Medium</vt:lpstr>
      <vt:lpstr>20_BasicBlack</vt:lpstr>
      <vt:lpstr>Console-based CRUD App</vt:lpstr>
      <vt:lpstr>Discussion Topics</vt:lpstr>
      <vt:lpstr>Project Workflow</vt:lpstr>
      <vt:lpstr>Database Schema</vt:lpstr>
      <vt:lpstr>Benefits Table</vt:lpstr>
      <vt:lpstr>Package Structure</vt:lpstr>
      <vt:lpstr>Database Integration</vt:lpstr>
      <vt:lpstr>Update Entry</vt:lpstr>
      <vt:lpstr>Read Entry</vt:lpstr>
      <vt:lpstr>Delete Entry</vt:lpstr>
      <vt:lpstr>Create Entry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Console-based CRUD App</dc:title>
  <cp:lastModifiedBy>Paul Chinnam</cp:lastModifiedBy>
  <cp:revision>2</cp:revision>
  <dcterms:modified xsi:type="dcterms:W3CDTF">2022-05-12T01:04:57Z</dcterms:modified>
</cp:coreProperties>
</file>