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andara" panose="020E0502030303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Helvetica" panose="020B0604020202020204" pitchFamily="34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  <p:embeddedFont>
      <p:font typeface="Montserrat" panose="020B0604020202020204" charset="-52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8BA17-0023-4E79-B204-CF2C4D0BDCC2}">
  <a:tblStyle styleId="{F648BA17-0023-4E79-B204-CF2C4D0BD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07/16/96</a:t>
            </a: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3" name="Google Shape;31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1a941d0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1a941d0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61a941d0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07/16/96</a:t>
            </a:r>
            <a:endParaRPr/>
          </a:p>
        </p:txBody>
      </p:sp>
      <p:sp>
        <p:nvSpPr>
          <p:cNvPr id="174" name="Google Shape;174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Principles of Programming</a:t>
            </a:r>
            <a:endParaRPr sz="5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: Operators and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498600" y="12850"/>
            <a:ext cx="9144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 Operators –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745750" y="874725"/>
            <a:ext cx="10649700" cy="56685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squarePerimeter = 17;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squareSide = squarePerimeter / 4.0;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squareArea = squareSide * squareSide;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Console.WriteLine(squareSide); // 4.25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Console.WriteLine(squareArea); // 18.0625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9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b++ ); // 9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10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(++b) ); // 11</a:t>
            </a:r>
            <a:endParaRPr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 a + b ); // 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1521613" y="1340768"/>
            <a:ext cx="10475210" cy="53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Logical operators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take boolean operands and return boolean result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turns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to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Behavior of the operators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b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==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==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):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521613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</a:t>
            </a:r>
            <a:endParaRPr/>
          </a:p>
        </p:txBody>
      </p:sp>
      <p:graphicFrame>
        <p:nvGraphicFramePr>
          <p:cNvPr id="218" name="Google Shape;218;p24"/>
          <p:cNvGraphicFramePr/>
          <p:nvPr/>
        </p:nvGraphicFramePr>
        <p:xfrm>
          <a:off x="1703512" y="2996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15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Operand1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Operand2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Result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4691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 – Example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846925" y="1108725"/>
            <a:ext cx="10433100" cy="5454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a = true;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b = false;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&amp;&amp; b);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|| 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^ 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Console.WriteLine(!b);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Console.WriteLine(b ||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Console.WriteLine(b &amp;&amp; true);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||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&amp;&amp; true); // True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Console.WriteLine(!a); // False</a:t>
            </a:r>
            <a:endParaRPr sz="120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Console.WriteLine((5&gt;7) ^ (a==b)); // False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 are used to compare variables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 example: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Comparison Operators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992001" y="3357000"/>
            <a:ext cx="7559675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&gt;= b);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!= b);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== b); //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== a); //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!= ++b); // 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Console.WriteLine(a &gt; b); // False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 are used to assign a value to a variable ,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|=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...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 example:</a:t>
            </a: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Assignment Operators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1992001" y="3357000"/>
            <a:ext cx="7561263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x = 6;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Console.WriteLine(y *= 2); //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z = y = 3; // y=3 and z=3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Console.WriteLine(z); //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|= 1); //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+= 3); //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Console.WriteLine(x /= 2); //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String concatenation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concatenate strings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 second operand is not a string, it is converted to string automatically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2279764" y="3285000"/>
            <a:ext cx="7488237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first = "First";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second = "Second";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Console.WriteLine(first + second); </a:t>
            </a:r>
            <a:b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FirstSecond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output = "The number is : 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number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Console.WriteLine(output + number);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The number is : 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Member access operator 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 is used to access object members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E.g.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DateTime.Now.DayOfWeek.ToString()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Square brackets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are used with arrays, indexers and attributes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E.g.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numbers[3]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"Hello"[2]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Parentheses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used to override the default operator precedence, e.g. 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Class cast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cast one compatible type to another,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(uint)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(2)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1512506" y="1633938"/>
            <a:ext cx="9144000" cy="460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has the form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36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(if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true then the result is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else the result is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800" b="0" i="0" u="none" strike="noStrike" cap="none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is used to create new objects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returns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System.Type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object (the reflection of a type),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typeof(int)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checks if an object is compatible with given type,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→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true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;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3.14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float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→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false</a:t>
            </a:r>
            <a:endParaRPr sz="2000" b="1" i="0" u="none" strike="noStrike" cap="none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(3)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1517606" y="2132856"/>
            <a:ext cx="9133800" cy="56647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 ? x : y</a:t>
            </a:r>
            <a:endParaRPr sz="2800" b="1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(4)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Null-coalescing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used to define a default value for both nullable value types and reference types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It returns the left-hand operand if it is not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Otherwise it returns the right-hand operand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51089" y="4188224"/>
            <a:ext cx="7478711" cy="84860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int? x = null;</a:t>
            </a:r>
            <a:endParaRPr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2358346" y="5336820"/>
            <a:ext cx="7478711" cy="84860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int? x = 1;</a:t>
            </a:r>
            <a:endParaRPr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5943600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Here the value of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is -1</a:t>
            </a:r>
            <a:endParaRPr sz="28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5950858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Here the value of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 is 1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Implicit  type conversion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Automatic conversion of value of one data type to value of another data type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Allowed when no loss of data is possible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"Larger" types can implicitly take values of smaller "types"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Implicit Type Conversion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1524000" y="3970044"/>
            <a:ext cx="8716198" cy="96436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i = 5;</a:t>
            </a:r>
            <a:endParaRPr/>
          </a:p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long l = i; // implicit type conversion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1730000" y="1771552"/>
            <a:ext cx="93852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in C# and Operator Precedence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Logical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Bitwise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Implicit and Explicit Type Conversions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Explicit type conversion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Manual conversion of a value of one data type to a value of another data type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Allowed only explicitly by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Required when there is a possibility of loss of data or precision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Explicit Type Conversion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1546379" y="3983297"/>
            <a:ext cx="8783998" cy="96436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long l = 5;</a:t>
            </a:r>
            <a:endParaRPr/>
          </a:p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i = (int) l; // explicit type conversion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implicit and explicit conversions:</a:t>
            </a:r>
            <a:endParaRPr/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9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explicit conversion may be applied even when it is not required by the compiler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Type Conversions – Example</a:t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983425" y="2426400"/>
            <a:ext cx="9936000" cy="26766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heightInMeters = 1.74f; // Explicit conversion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maxHeight = heightInMeters; // Implicit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minHeight = (double) heightInMeters; // Explicit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actualHeight = (float) maxHeight; // Explicit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maxHeightFloat = maxHeight; // Compilation error!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Expressions are sequences of operators, literals and variables that are evaluated to some value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Examples: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Expressions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840001" y="3349172"/>
            <a:ext cx="10439999" cy="274382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r = (150 - 20) / 2 + 5; // r=70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calculating a circle area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surface = Math.PI * r * 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calculating a circle perimeter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perimeter = 2 * Math.PI * r;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1493839" y="37895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Expressions (2)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1524000" y="723695"/>
            <a:ext cx="9144000" cy="53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Expressions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have: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Type (integer, real, boolean, ...)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Value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Examples: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1283677" y="4114801"/>
            <a:ext cx="9564324" cy="1233772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a = 2 + 3; // a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b = (a + 3) * (a - 4) + (2 * a + 7) / 4;  // b = 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bool greater = (a &gt; b) || ((a == 0) &amp;&amp; (b == 0));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2758982" y="2425933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compile time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7464000" y="2425933"/>
            <a:ext cx="3787200" cy="1510365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runtime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1416000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runtime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1487488" y="1052736"/>
            <a:ext cx="8054895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discussed 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operators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C#: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Arithmetic, logical, bitwise, comparison, assignment and others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precedence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Bitwise calculations (read / change a bit)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learned when to use implicit and explicit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type conversions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learned how to use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1487488" y="-406"/>
            <a:ext cx="9144000" cy="76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1 – Me after 10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read your age from the console and to display how old are you going to be after 10 years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Hints: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Console.Write(str);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Console.WriteLine(str);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Console.Readline();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int.Parse(str);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•"/>
            </a:pPr>
            <a:r>
              <a:rPr lang="en-US"/>
              <a:t>int.TryParse(str, out int);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2 – Simple formulas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asking about two sides of the rectangle: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display area of the rectangle 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display perimeter of the rectangle</a:t>
            </a:r>
            <a:endParaRPr/>
          </a:p>
          <a:p>
            <a:pPr marL="594360" marR="0" lvl="1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similar program for triangle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similar program for a circle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Hint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Math.PI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3 – Dates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display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Current date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Current time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Date after 10 years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Date after X years, where X is entered by user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</a:t>
            </a:r>
            <a:r>
              <a:rPr lang="en-US"/>
              <a:t>4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– </a:t>
            </a:r>
            <a:r>
              <a:rPr lang="en-US"/>
              <a:t>Future birthday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</a:t>
            </a:r>
            <a:r>
              <a:rPr lang="en-US"/>
              <a:t>ask user about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Current age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Future age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Birthday month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Birthday day of month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Program should be able to calculate and display exact date when you are going to celebrate your future birthday (e.g. when you will reach Future age)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CBC-96CC-407C-B2BD-01B0C5E5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1/3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BDFB-1936-4E94-8340-1131B59E4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1. Write a C# Sharp program to print Hello and your name in a separate line.</a:t>
            </a:r>
          </a:p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2. Write a C# Sharp program to print the sum of two numbers.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3. Write a C# Sharp program to print the result of the specified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-1 + 4 *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( 35+ 5 ) %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14 + -4 * 6 / 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2 + 15 / 6 * 1 - 7 % 2</a:t>
            </a:r>
          </a:p>
          <a:p>
            <a:pPr marL="1016000" lvl="1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01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Operator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an operation performed over data at runtime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Takes one or more arguments (operands)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Produces a new value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operators: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have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precedence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Precedence defines which will be evaluated first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r>
              <a:rPr lang="en-US" sz="2000" b="0" i="0" u="none" strike="noStrike" cap="none">
                <a:solidFill>
                  <a:srgbClr val="FCD9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sequences of operators and operands that are evaluated to a single value, e.g.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What is an Operator?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4936488" y="3257905"/>
            <a:ext cx="2448000" cy="36933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 = b + c;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456000" y="2547987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Operator "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 sz="28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880000" y="3867640"/>
            <a:ext cx="2275200" cy="678393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Operator "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 sz="28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706-D8F8-4CBE-B613-4FE7A76D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2/3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D79B-7AF1-4A96-B936-AD0E7FBB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10492902" cy="4662791"/>
          </a:xfrm>
        </p:spPr>
        <p:txBody>
          <a:bodyPr/>
          <a:lstStyle/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4. Write a C# program to print the output of multiplication of three numbers which will be entered by the user.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5.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takes a number as input and print its multiplication table.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6.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takes four numbers as input to calculate and print the average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7.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to check if an given integer is within range between 100 and 200.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8.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display current date separating day, month, year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9.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asking about your age and display year of birth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10.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to that takes three numbers(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x,y,z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as input and print the output of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x+y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).z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x.y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+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y.z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42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in C# 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Unary – take one operand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Binary – take two operands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Ternary (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 – takes three operands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Except for the assignment operators, all binary operators are left-associative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assignment operators and the conditional operator 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 are right-associative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in C#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410205" y="2348445"/>
            <a:ext cx="64803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Operators in C#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10200" y="4293100"/>
            <a:ext cx="5931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Arithmetic, Logical, Comparison, Assignment,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9"/>
          <p:cNvGraphicFramePr/>
          <p:nvPr/>
        </p:nvGraphicFramePr>
        <p:xfrm>
          <a:off x="620827" y="1285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464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Category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Arithmetic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 * /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 || ^ !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Binary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 | ^ ~ &lt;&lt; &gt;&gt;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Comparison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&lt; &gt; &lt;= 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Assignment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+= -= *= /= %= &amp;= |= ^= &lt;&lt;= &gt;&gt;=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String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concatenation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Type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conversion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as typeof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Other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 [] () ?: new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522414" y="1284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Categories of Operators in C#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0"/>
          <p:cNvGraphicFramePr/>
          <p:nvPr/>
        </p:nvGraphicFramePr>
        <p:xfrm>
          <a:off x="620826" y="115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1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Precedence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5825" marR="1358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Highest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(postfix)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typeof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(prefix)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-US" sz="26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(unary)</a:t>
                      </a:r>
                      <a:r>
                        <a:rPr lang="en-US" sz="26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 ~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/ %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 &gt;&gt;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 &gt; &lt;= &gt;= is as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Lower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52241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Precedence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192001" y="5029200"/>
            <a:ext cx="11804822" cy="169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Parenthesis operator always has highest precedence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prefer using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parentheses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even when it seems stupid to do so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Precedence (2)</a:t>
            </a:r>
            <a:endParaRPr/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512542" y="1535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1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Precedence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5825" marR="1358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Higher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?: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Lowest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*= /= %= += -= &lt;&lt;= &gt;&gt;= &amp;= ^= |=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1522411" y="1412776"/>
            <a:ext cx="10474411" cy="5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 operators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the same as in math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Division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if used on integers returns integer (without rounding) or exception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Division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if used on real numbers returns real number 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Infinity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Remainder operator</a:t>
            </a:r>
            <a:r>
              <a:rPr lang="en-US" sz="2000" b="0" i="0" u="none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returns the remainder from division of integers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special addition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increments a variable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 Operators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2164</Words>
  <Application>Microsoft Office PowerPoint</Application>
  <PresentationFormat>Widescreen</PresentationFormat>
  <Paragraphs>346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Candara</vt:lpstr>
      <vt:lpstr>Noto Sans Symbols</vt:lpstr>
      <vt:lpstr>Helvetica</vt:lpstr>
      <vt:lpstr>Lato</vt:lpstr>
      <vt:lpstr>Arial</vt:lpstr>
      <vt:lpstr>Consolas</vt:lpstr>
      <vt:lpstr>Montserrat</vt:lpstr>
      <vt:lpstr>Focus</vt:lpstr>
      <vt:lpstr>Principles of Programming</vt:lpstr>
      <vt:lpstr>Table of Contents</vt:lpstr>
      <vt:lpstr>What is an Operator?</vt:lpstr>
      <vt:lpstr>Operators in C#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Examples</vt:lpstr>
      <vt:lpstr>Logical Operators</vt:lpstr>
      <vt:lpstr>Logical Operators – Example</vt:lpstr>
      <vt:lpstr>Comparison Operators</vt:lpstr>
      <vt:lpstr>Assignment Operators</vt:lpstr>
      <vt:lpstr>Other Operators</vt:lpstr>
      <vt:lpstr>Other Operators (2)</vt:lpstr>
      <vt:lpstr>Other Operators (3)</vt:lpstr>
      <vt:lpstr>Other Operators (4)</vt:lpstr>
      <vt:lpstr>Implicit Type Conversion</vt:lpstr>
      <vt:lpstr>Explicit Type Conversion</vt:lpstr>
      <vt:lpstr>Type Conversions – Example</vt:lpstr>
      <vt:lpstr>Expressions</vt:lpstr>
      <vt:lpstr>Expressions (2)</vt:lpstr>
      <vt:lpstr>Summary</vt:lpstr>
      <vt:lpstr>Task 1 – Me after 10</vt:lpstr>
      <vt:lpstr>Task 2 – Simple formulas</vt:lpstr>
      <vt:lpstr>Task 3 – Dates</vt:lpstr>
      <vt:lpstr>Task 4 – Future birthday</vt:lpstr>
      <vt:lpstr>Homework 1/3</vt:lpstr>
      <vt:lpstr>Homework 2/3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3</cp:revision>
  <dcterms:modified xsi:type="dcterms:W3CDTF">2020-10-05T06:33:59Z</dcterms:modified>
</cp:coreProperties>
</file>