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A1A7-6062-430A-9F9F-D212616DB853}" type="datetimeFigureOut">
              <a:rPr lang="en-GB" smtClean="0"/>
              <a:pPr/>
              <a:t>27/11/2016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51066-F942-4B94-B8F4-F4A9410C87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F37D10-26F1-4ED5-8E47-ECB0A75C88BA}" type="slidenum">
              <a:rPr lang="en-GB" altLang="en-US" smtClean="0"/>
              <a:pPr/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3B0F40-4416-4691-8761-F0CF292400E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EC1B24-9F57-4CF5-9FDC-320DD17FDD8C}" type="slidenum">
              <a:rPr lang="en-GB" altLang="en-US" smtClean="0"/>
              <a:pPr/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Answers:  1-5</a:t>
            </a:r>
          </a:p>
        </p:txBody>
      </p:sp>
      <p:sp>
        <p:nvSpPr>
          <p:cNvPr id="31747" name="Content Placeholder 13"/>
          <p:cNvSpPr>
            <a:spLocks noGrp="1"/>
          </p:cNvSpPr>
          <p:nvPr>
            <p:ph idx="1"/>
          </p:nvPr>
        </p:nvSpPr>
        <p:spPr bwMode="auto">
          <a:xfrm>
            <a:off x="228600" y="1905001"/>
            <a:ext cx="3546873" cy="47291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1  Harriet: £0 </a:t>
            </a:r>
          </a:p>
          <a:p>
            <a:pPr eaLnBrk="1" hangingPunct="1"/>
            <a:r>
              <a:rPr lang="en-US" altLang="en-US" sz="2800" dirty="0" smtClean="0"/>
              <a:t>2  </a:t>
            </a:r>
            <a:r>
              <a:rPr lang="en-US" altLang="en-US" sz="2800" dirty="0" err="1" smtClean="0"/>
              <a:t>Jhari</a:t>
            </a:r>
            <a:r>
              <a:rPr lang="en-US" altLang="en-US" sz="2800" dirty="0" smtClean="0"/>
              <a:t>: £1,200</a:t>
            </a:r>
          </a:p>
          <a:p>
            <a:pPr eaLnBrk="1" hangingPunct="1"/>
            <a:r>
              <a:rPr lang="en-US" altLang="en-US" sz="2800" dirty="0" smtClean="0"/>
              <a:t>3  </a:t>
            </a:r>
            <a:r>
              <a:rPr lang="en-US" altLang="en-US" sz="2800" dirty="0" err="1" smtClean="0"/>
              <a:t>Anamaria</a:t>
            </a:r>
            <a:r>
              <a:rPr lang="en-US" altLang="en-US" sz="2800" dirty="0" smtClean="0"/>
              <a:t>: £2,320</a:t>
            </a:r>
          </a:p>
          <a:p>
            <a:pPr eaLnBrk="1" hangingPunct="1"/>
            <a:r>
              <a:rPr lang="en-US" altLang="en-US" sz="2800" dirty="0" smtClean="0"/>
              <a:t>4  Phyllis: £4,152</a:t>
            </a:r>
          </a:p>
          <a:p>
            <a:pPr eaLnBrk="1" hangingPunct="1"/>
            <a:r>
              <a:rPr lang="en-US" altLang="en-US" sz="2800" dirty="0" smtClean="0"/>
              <a:t>5  </a:t>
            </a:r>
            <a:r>
              <a:rPr lang="en-US" altLang="en-US" sz="2800" dirty="0" err="1" smtClean="0"/>
              <a:t>Rocko</a:t>
            </a:r>
            <a:r>
              <a:rPr lang="en-US" altLang="en-US" sz="2800" dirty="0" smtClean="0"/>
              <a:t>: £4,551</a:t>
            </a:r>
          </a:p>
        </p:txBody>
      </p:sp>
      <p:pic>
        <p:nvPicPr>
          <p:cNvPr id="31748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081" y="2622551"/>
            <a:ext cx="3449241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Answers:  6-10</a:t>
            </a:r>
          </a:p>
        </p:txBody>
      </p:sp>
      <p:sp>
        <p:nvSpPr>
          <p:cNvPr id="32771" name="Content Placeholder 13"/>
          <p:cNvSpPr>
            <a:spLocks noGrp="1"/>
          </p:cNvSpPr>
          <p:nvPr>
            <p:ph idx="1"/>
          </p:nvPr>
        </p:nvSpPr>
        <p:spPr bwMode="auto">
          <a:xfrm>
            <a:off x="304800" y="1676401"/>
            <a:ext cx="3886200" cy="4957764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 smtClean="0"/>
              <a:t>6  F</a:t>
            </a:r>
            <a:r>
              <a:rPr lang="en-US" altLang="en-US" sz="2800" dirty="0" smtClean="0"/>
              <a:t>red</a:t>
            </a:r>
            <a:r>
              <a:rPr lang="en-US" altLang="en-US" sz="2800" dirty="0" smtClean="0"/>
              <a:t> £2,920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7  </a:t>
            </a:r>
            <a:r>
              <a:rPr lang="en-US" altLang="en-US" sz="2800" dirty="0" smtClean="0"/>
              <a:t>Alice</a:t>
            </a:r>
            <a:r>
              <a:rPr lang="en-US" altLang="en-US" sz="2800" dirty="0" smtClean="0"/>
              <a:t>: £4,852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8  </a:t>
            </a:r>
            <a:r>
              <a:rPr lang="en-US" altLang="en-US" sz="2800" dirty="0" smtClean="0"/>
              <a:t>Eric</a:t>
            </a:r>
            <a:r>
              <a:rPr lang="en-US" altLang="en-US" sz="2800" dirty="0" smtClean="0"/>
              <a:t>: £5,500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9  </a:t>
            </a:r>
            <a:r>
              <a:rPr lang="en-US" altLang="en-US" sz="2800" dirty="0" smtClean="0"/>
              <a:t>Robert</a:t>
            </a:r>
            <a:r>
              <a:rPr lang="en-US" altLang="en-US" sz="2800" dirty="0" smtClean="0"/>
              <a:t>: £6,300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10 </a:t>
            </a:r>
            <a:r>
              <a:rPr lang="en-US" altLang="en-US" sz="2800" dirty="0" smtClean="0"/>
              <a:t>Faith</a:t>
            </a:r>
            <a:r>
              <a:rPr lang="en-US" altLang="en-US" sz="2800" dirty="0" smtClean="0"/>
              <a:t>: £7,344</a:t>
            </a:r>
            <a:endParaRPr lang="en-US" altLang="en-US" sz="2800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 l="12010" t="42992" r="77044" b="20433"/>
          <a:stretch>
            <a:fillRect/>
          </a:stretch>
        </p:blipFill>
        <p:spPr bwMode="auto">
          <a:xfrm>
            <a:off x="5638800" y="1905000"/>
            <a:ext cx="266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Answers:  11-15</a:t>
            </a:r>
          </a:p>
        </p:txBody>
      </p:sp>
      <p:sp>
        <p:nvSpPr>
          <p:cNvPr id="33795" name="Content Placeholder 13"/>
          <p:cNvSpPr>
            <a:spLocks noGrp="1"/>
          </p:cNvSpPr>
          <p:nvPr>
            <p:ph idx="1"/>
          </p:nvPr>
        </p:nvSpPr>
        <p:spPr bwMode="auto">
          <a:xfrm>
            <a:off x="228600" y="2514599"/>
            <a:ext cx="4038600" cy="411956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2800" dirty="0" smtClean="0"/>
              <a:t>11 </a:t>
            </a:r>
            <a:r>
              <a:rPr lang="en-US" altLang="en-US" sz="2800" dirty="0" err="1" smtClean="0"/>
              <a:t>Daiyu</a:t>
            </a:r>
            <a:r>
              <a:rPr lang="en-US" altLang="en-US" sz="2800" dirty="0" smtClean="0"/>
              <a:t>: £8,000</a:t>
            </a:r>
          </a:p>
          <a:p>
            <a:pPr eaLnBrk="1" hangingPunct="1"/>
            <a:r>
              <a:rPr lang="en-US" altLang="en-US" sz="2800" dirty="0" smtClean="0"/>
              <a:t>12 </a:t>
            </a:r>
            <a:r>
              <a:rPr lang="en-US" altLang="en-US" sz="2800" dirty="0" err="1" smtClean="0"/>
              <a:t>Maahir</a:t>
            </a:r>
            <a:r>
              <a:rPr lang="en-US" altLang="en-US" sz="2800" dirty="0" smtClean="0"/>
              <a:t>: £15,592</a:t>
            </a:r>
          </a:p>
          <a:p>
            <a:pPr eaLnBrk="1" hangingPunct="1"/>
            <a:r>
              <a:rPr lang="en-US" altLang="en-US" sz="2800" dirty="0" smtClean="0"/>
              <a:t>13 Shania: £39,350</a:t>
            </a:r>
          </a:p>
          <a:p>
            <a:pPr eaLnBrk="1" hangingPunct="1"/>
            <a:r>
              <a:rPr lang="en-US" altLang="en-US" sz="2800" dirty="0" smtClean="0"/>
              <a:t>14 Philip: £65,300</a:t>
            </a:r>
          </a:p>
          <a:p>
            <a:pPr eaLnBrk="1" hangingPunct="1"/>
            <a:r>
              <a:rPr lang="en-US" altLang="en-US" sz="2800" dirty="0" smtClean="0"/>
              <a:t>15 Astrid: £425,299</a:t>
            </a: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550" y="2513014"/>
            <a:ext cx="3125391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</TotalTime>
  <Words>86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Answers:  1-5</vt:lpstr>
      <vt:lpstr>Answers:  6-10</vt:lpstr>
      <vt:lpstr>Answers:  11-15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Answers:  1-5</dc:title>
  <dc:creator>rita</dc:creator>
  <cp:lastModifiedBy>wilmar</cp:lastModifiedBy>
  <cp:revision>3</cp:revision>
  <dcterms:created xsi:type="dcterms:W3CDTF">2006-08-16T00:00:00Z</dcterms:created>
  <dcterms:modified xsi:type="dcterms:W3CDTF">2016-11-27T17:19:35Z</dcterms:modified>
</cp:coreProperties>
</file>