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6" autoAdjust="0"/>
    <p:restoredTop sz="86322" autoAdjust="0"/>
  </p:normalViewPr>
  <p:slideViewPr>
    <p:cSldViewPr snapToGrid="0">
      <p:cViewPr>
        <p:scale>
          <a:sx n="50" d="100"/>
          <a:sy n="50" d="100"/>
        </p:scale>
        <p:origin x="-330" y="-3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E0A2A-0255-4498-90FA-79CE89859521}" type="datetimeFigureOut">
              <a:rPr lang="en-GB" smtClean="0"/>
              <a:pPr/>
              <a:t>01/06/2016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5A6FF-7706-48AD-A9B4-5B43CF9BDA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7118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5A6FF-7706-48AD-A9B4-5B43CF9BDA8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0243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5A6FF-7706-48AD-A9B4-5B43CF9BDA8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8531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6F99-DAEA-4FE4-BC84-DD37CBBF641D}" type="datetimeFigureOut">
              <a:rPr lang="en-GB" smtClean="0"/>
              <a:pPr/>
              <a:t>01/06/2016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1354-16E8-43E5-B62B-E928365F87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3725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6F99-DAEA-4FE4-BC84-DD37CBBF641D}" type="datetimeFigureOut">
              <a:rPr lang="en-GB" smtClean="0"/>
              <a:pPr/>
              <a:t>01/06/2016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1354-16E8-43E5-B62B-E928365F87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2785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6F99-DAEA-4FE4-BC84-DD37CBBF641D}" type="datetimeFigureOut">
              <a:rPr lang="en-GB" smtClean="0"/>
              <a:pPr/>
              <a:t>01/06/2016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1354-16E8-43E5-B62B-E928365F87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7382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6F99-DAEA-4FE4-BC84-DD37CBBF641D}" type="datetimeFigureOut">
              <a:rPr lang="en-GB" smtClean="0"/>
              <a:pPr/>
              <a:t>01/06/2016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1354-16E8-43E5-B62B-E928365F87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8229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6F99-DAEA-4FE4-BC84-DD37CBBF641D}" type="datetimeFigureOut">
              <a:rPr lang="en-GB" smtClean="0"/>
              <a:pPr/>
              <a:t>01/06/2016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1354-16E8-43E5-B62B-E928365F87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2153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6F99-DAEA-4FE4-BC84-DD37CBBF641D}" type="datetimeFigureOut">
              <a:rPr lang="en-GB" smtClean="0"/>
              <a:pPr/>
              <a:t>01/06/2016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1354-16E8-43E5-B62B-E928365F87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571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6F99-DAEA-4FE4-BC84-DD37CBBF641D}" type="datetimeFigureOut">
              <a:rPr lang="en-GB" smtClean="0"/>
              <a:pPr/>
              <a:t>01/06/2016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1354-16E8-43E5-B62B-E928365F87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1901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6F99-DAEA-4FE4-BC84-DD37CBBF641D}" type="datetimeFigureOut">
              <a:rPr lang="en-GB" smtClean="0"/>
              <a:pPr/>
              <a:t>01/06/2016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1354-16E8-43E5-B62B-E928365F87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7523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6F99-DAEA-4FE4-BC84-DD37CBBF641D}" type="datetimeFigureOut">
              <a:rPr lang="en-GB" smtClean="0"/>
              <a:pPr/>
              <a:t>01/06/2016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1354-16E8-43E5-B62B-E928365F87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7804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6F99-DAEA-4FE4-BC84-DD37CBBF641D}" type="datetimeFigureOut">
              <a:rPr lang="en-GB" smtClean="0"/>
              <a:pPr/>
              <a:t>01/06/2016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1354-16E8-43E5-B62B-E928365F87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740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6F99-DAEA-4FE4-BC84-DD37CBBF641D}" type="datetimeFigureOut">
              <a:rPr lang="en-GB" smtClean="0"/>
              <a:pPr/>
              <a:t>01/06/2016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1354-16E8-43E5-B62B-E928365F87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3650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06F99-DAEA-4FE4-BC84-DD37CBBF641D}" type="datetimeFigureOut">
              <a:rPr lang="en-GB" smtClean="0"/>
              <a:pPr/>
              <a:t>01/06/2016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1354-16E8-43E5-B62B-E928365F87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8423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shed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APPSHED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Create account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988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smtClean="0"/>
              <a:t>Find </a:t>
            </a:r>
            <a:r>
              <a:rPr lang="en-GB" dirty="0" err="1" smtClean="0"/>
              <a:t>Appshed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1376"/>
            <a:ext cx="10515600" cy="5045587"/>
          </a:xfrm>
        </p:spPr>
        <p:txBody>
          <a:bodyPr/>
          <a:lstStyle/>
          <a:p>
            <a:r>
              <a:rPr lang="en-GB" dirty="0" err="1" smtClean="0"/>
              <a:t>Goto</a:t>
            </a:r>
            <a:r>
              <a:rPr lang="en-GB" dirty="0" smtClean="0"/>
              <a:t> to URL</a:t>
            </a:r>
            <a:r>
              <a:rPr lang="en-GB" baseline="0" dirty="0" smtClean="0"/>
              <a:t> </a:t>
            </a:r>
            <a:r>
              <a:rPr lang="en-GB" baseline="0" dirty="0" smtClean="0">
                <a:hlinkClick r:id="rId3"/>
              </a:rPr>
              <a:t>www.appshed.com</a:t>
            </a:r>
            <a:r>
              <a:rPr lang="en-GB" baseline="0" dirty="0" smtClean="0"/>
              <a:t> in your browser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/>
          <a:srcRect l="255" r="10891" b="21983"/>
          <a:stretch/>
        </p:blipFill>
        <p:spPr>
          <a:xfrm>
            <a:off x="619932" y="1678545"/>
            <a:ext cx="9438468" cy="51794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153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53885"/>
          </a:xfrm>
        </p:spPr>
        <p:txBody>
          <a:bodyPr/>
          <a:lstStyle/>
          <a:p>
            <a:r>
              <a:rPr lang="en-GB" dirty="0" smtClean="0"/>
              <a:t>Register for a logon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9898"/>
            <a:ext cx="10515600" cy="5247065"/>
          </a:xfrm>
        </p:spPr>
        <p:txBody>
          <a:bodyPr/>
          <a:lstStyle/>
          <a:p>
            <a:r>
              <a:rPr lang="en-GB" dirty="0" smtClean="0"/>
              <a:t>Select 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255" r="10891" b="21983"/>
          <a:stretch/>
        </p:blipFill>
        <p:spPr>
          <a:xfrm>
            <a:off x="697424" y="1508064"/>
            <a:ext cx="9438468" cy="517945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555064" y="2123268"/>
            <a:ext cx="914400" cy="6354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205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Choose Free Account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/>
          <a:srcRect l="8008" t="6627" r="14323" b="19746"/>
          <a:stretch/>
        </p:blipFill>
        <p:spPr>
          <a:xfrm>
            <a:off x="619932" y="1472340"/>
            <a:ext cx="8849532" cy="524309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63850" y="6176963"/>
            <a:ext cx="1270862" cy="6354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040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0" y="0"/>
            <a:ext cx="10515600" cy="858175"/>
          </a:xfrm>
        </p:spPr>
        <p:txBody>
          <a:bodyPr/>
          <a:lstStyle/>
          <a:p>
            <a:r>
              <a:rPr lang="en-GB" dirty="0" smtClean="0"/>
              <a:t>Complete Registration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70" y="1351128"/>
            <a:ext cx="7063855" cy="4825835"/>
          </a:xfrm>
        </p:spPr>
        <p:txBody>
          <a:bodyPr/>
          <a:lstStyle/>
          <a:p>
            <a:r>
              <a:rPr lang="en-GB" dirty="0" smtClean="0"/>
              <a:t>Use your school email address</a:t>
            </a:r>
          </a:p>
          <a:p>
            <a:pPr lvl="1"/>
            <a:r>
              <a:rPr lang="en-GB" i="1" dirty="0" smtClean="0"/>
              <a:t>Your_name</a:t>
            </a:r>
            <a:r>
              <a:rPr lang="en-GB" dirty="0" smtClean="0"/>
              <a:t>@archwayschool.net</a:t>
            </a:r>
            <a:endParaRPr lang="en-GB" i="1" dirty="0" smtClean="0"/>
          </a:p>
          <a:p>
            <a:r>
              <a:rPr lang="en-GB" dirty="0" err="1" smtClean="0"/>
              <a:t>NOTE:if</a:t>
            </a:r>
            <a:r>
              <a:rPr lang="en-GB" dirty="0" smtClean="0"/>
              <a:t> 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Captcha</a:t>
            </a:r>
            <a:r>
              <a:rPr lang="en-GB" baseline="0" dirty="0" smtClean="0"/>
              <a:t> picture does not appear</a:t>
            </a:r>
          </a:p>
          <a:p>
            <a:pPr lvl="1"/>
            <a:r>
              <a:rPr lang="en-GB" dirty="0" smtClean="0"/>
              <a:t>Keep pressing “I AGREE” and Register</a:t>
            </a:r>
            <a:r>
              <a:rPr lang="en-GB" baseline="0" dirty="0" smtClean="0"/>
              <a:t> until you get a simple maths problem or</a:t>
            </a:r>
            <a:r>
              <a:rPr lang="en-GB" dirty="0" smtClean="0"/>
              <a:t> </a:t>
            </a:r>
            <a:r>
              <a:rPr lang="en-GB" baseline="0" dirty="0" smtClean="0"/>
              <a:t>count number of characters in your name question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24515" t="17716" r="43470" b="9030"/>
          <a:stretch/>
        </p:blipFill>
        <p:spPr>
          <a:xfrm>
            <a:off x="7997589" y="614148"/>
            <a:ext cx="4084584" cy="58412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790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Registration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114800" cy="5032375"/>
          </a:xfrm>
        </p:spPr>
        <p:txBody>
          <a:bodyPr>
            <a:normAutofit/>
          </a:bodyPr>
          <a:lstStyle/>
          <a:p>
            <a:r>
              <a:rPr lang="en-GB" dirty="0" smtClean="0"/>
              <a:t>Complete the items as per the screen shot and press SUBMIT</a:t>
            </a:r>
          </a:p>
          <a:p>
            <a:r>
              <a:rPr lang="en-GB" dirty="0" smtClean="0"/>
              <a:t>Done you now have an </a:t>
            </a:r>
            <a:r>
              <a:rPr lang="en-GB" dirty="0" err="1" smtClean="0"/>
              <a:t>appshed</a:t>
            </a:r>
            <a:r>
              <a:rPr lang="en-GB" dirty="0" smtClean="0"/>
              <a:t> account with which you can create mobile apps</a:t>
            </a:r>
          </a:p>
          <a:p>
            <a:r>
              <a:rPr lang="en-GB" dirty="0" smtClean="0"/>
              <a:t>Make a note of this in your planner</a:t>
            </a:r>
          </a:p>
          <a:p>
            <a:pPr lvl="1"/>
            <a:r>
              <a:rPr lang="en-GB" dirty="0" smtClean="0"/>
              <a:t>Username</a:t>
            </a:r>
          </a:p>
          <a:p>
            <a:pPr lvl="1"/>
            <a:r>
              <a:rPr lang="en-GB" dirty="0" smtClean="0"/>
              <a:t>password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33689" t="18591" r="43221" b="5746"/>
          <a:stretch/>
        </p:blipFill>
        <p:spPr>
          <a:xfrm>
            <a:off x="5067141" y="1987039"/>
            <a:ext cx="2264322" cy="41899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7353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Appshed</a:t>
            </a:r>
            <a:r>
              <a:rPr lang="en-GB" dirty="0" smtClean="0"/>
              <a:t> – First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Make sure you select APPBUILDER</a:t>
            </a:r>
          </a:p>
          <a:p>
            <a:pPr lvl="1"/>
            <a:r>
              <a:rPr lang="en-GB" sz="3600" dirty="0" smtClean="0"/>
              <a:t>NOT Internet of Things</a:t>
            </a:r>
            <a:endParaRPr lang="en-GB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112</Words>
  <Application>Microsoft Office PowerPoint</Application>
  <PresentationFormat>Custom</PresentationFormat>
  <Paragraphs>23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APPSHED</vt:lpstr>
      <vt:lpstr>Find Appshed</vt:lpstr>
      <vt:lpstr>Register for a logon</vt:lpstr>
      <vt:lpstr>Choose Free Account</vt:lpstr>
      <vt:lpstr>Complete Registration</vt:lpstr>
      <vt:lpstr>Complete Registration 1</vt:lpstr>
      <vt:lpstr>Appshed – First Time</vt:lpstr>
    </vt:vector>
  </TitlesOfParts>
  <Company>Devizes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APPSHED</dc:title>
  <dc:creator>P. Cockram</dc:creator>
  <cp:lastModifiedBy>wilmar</cp:lastModifiedBy>
  <cp:revision>7</cp:revision>
  <dcterms:created xsi:type="dcterms:W3CDTF">2014-11-24T08:57:40Z</dcterms:created>
  <dcterms:modified xsi:type="dcterms:W3CDTF">2016-06-01T10:16:59Z</dcterms:modified>
</cp:coreProperties>
</file>