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98" r:id="rId3"/>
    <p:sldId id="299" r:id="rId4"/>
    <p:sldId id="302" r:id="rId5"/>
    <p:sldId id="284" r:id="rId6"/>
    <p:sldId id="285" r:id="rId7"/>
    <p:sldId id="300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99"/>
    <a:srgbClr val="00C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F173-EE73-4BAD-8A5E-AB9217A9A54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7F77-BF48-4C9D-8FE1-260F6D93D08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3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59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52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442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00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89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61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64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32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883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55EE-16FB-420F-8F56-F1FDA8C730B5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B0CE-DC9A-4BB5-B34C-793E722358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68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9755EE-16FB-420F-8F56-F1FDA8C730B5}" type="datetimeFigureOut">
              <a:rPr lang="en-GB" smtClean="0"/>
              <a:pPr/>
              <a:t>02/06/2016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8DB0CE-DC9A-4BB5-B34C-793E722358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35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Creating an APP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2/3</a:t>
            </a:r>
          </a:p>
          <a:p>
            <a:r>
              <a:rPr lang="en-GB" dirty="0" smtClean="0"/>
              <a:t>Learning the basic skills for APP development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799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Can you figure out what these APP’s are?</a:t>
            </a:r>
            <a:endParaRPr lang="en-GB" dirty="0"/>
          </a:p>
        </p:txBody>
      </p:sp>
      <p:sp>
        <p:nvSpPr>
          <p:cNvPr id="4" name="AutoShape 2" descr="data:image/jpeg;base64,/9j/4AAQSkZJRgABAQAAAQABAAD/2wCEAAkGBxQTEhUUExQWFhQXGCAaFxgYGB0cHRsYGBodHBwdHR4bHCohGx0lHRofITEiJSkrLi4uHB8zODMsNygtLiwBCgoKDg0OGxAQGywkICQyLCwvLC0sLywtLC8sLCwsLCwsLCwsLCwsLCwsLCwsLCwsLCwsLCwsLCwsLCwsLCwsLP/AABEIAJ0BQQMBEQACEQEDEQH/xAAcAAACAgMBAQAAAAAAAAAAAAAGBwQFAAIDAQj/xABQEAACAQIDAwcFCgoIBgMBAAABAgMEEQASIQUGMQcTIkFRYXEUUoGRkhYXMlNzobGy0dIVIzNCVHKCosHhJDQ1YpPC4vAIJUNjdLOD4/FE/8QAGwEAAQUBAQAAAAAAAAAAAAAAAAECAwQFBgf/xAA/EQABAwIDAwkHAgYBBAMAAAABAAIDBBESITEFQVETFCJhcYGRobEVMjNSwdHwI1MGNEJi4fGSJHKiwkOCsv/aAAwDAQACEQMRAD8AczOThUi1zd+EQlnvvvwzEw0rlUU9OUGxYjqQ9S9/X4cYJJNwXW7K2MGjlZxcnRvDt6+rd26Xe4++PlAEM7WnA6LcBIB/ntxHXxHYHRyYsis/a2yTTkyxe5w+X/HDzRpRTli6n8xrX7iob+OJVhpJb5bw1M+03gWZ0VZRDGquyqOkFucvG51J1xRke4vtddRSQRR04eWg5XOV+veiQbi7QA1q10/7sv3cP5F/FVvaVL+35Bc/chXfpQ/xZfu4OSfxS+0KX5PJv3VDvVs+sokWR6liGbKMksl72J1vbTTEb2vYLkqzTT09Q4tazTPMBMDkp3glq6VueOZ42y5zxYdV+09+LULi5uaxdpQMhnszQi6LZJdcSrPWoqe4/N9uFQs8o/ut8324EL0T9x/36cCF4k9pAnUylh3ZSoPrzD1YRKvapze2EKFxC4Eq9yYELwrgQtY5ysiL1PcekC4+g4AkXm3J2VAFNr31Hd/+4s07A43Kq1Ty1thvQDtitKAkyMP2jxPUO092NVoY0XdayxnGRxs0m6opXqrghZsp1F5FFx22MgPzYTntMMreSdzCrIvi7sR/0rDZdcxJUu+YcVLG49F+Hfww/FFILssoy2aI2fcd6NNi1zKyAkkM2WxN+PXjOqmNtcLUo5HXwkojlbpAdVifVb7cUVoqo3tqpIaSaaALniXnLFb3RCGcW7SgNu+2BCHNk7+x5RJOjFJpXMRjjBEdMJRDG8pJBGZuwHjwsL4EIh2XvJBPJzSI4a8o6SqB/R5eafgx4sbju424YEKdtaTJDI66Mq5h4jXAha7w1zQ00kifCAFu4kgX9F8QVUhjic5uqjlcWtJCV7bRmJuZpLn++32450zSHPEfEqhjdxVnRwStGJZapoYybKS7ksRxyqDcgduLMUcj243SFo6yc/NSNa4i5dYLTakM0Sq61DSRv8F1duI4ggnQ92GzMljAcHkg7wT90jw5ud7hRaPbU8TBllc26mYkEdhBOI4qmWNwOI95umtkc03umJt3abR0MtQmjCEuvXYlbj1Xx0cri1hIW5QxNlqGRu0JF18/z1TOxZ2LMeLMSSfScYhuTcr0pgaxuFosOAWU0bSOqILu7BVHaWNhga0k2CHzNY0vcchme5MCfksmEOZZ1aUC+TKQpPYGve/eR6sXDQm2ua51v8TRmSxYQ3jfPtt/lAdJXyQPnjZkdT1G2o6j2juxUaXMNxqt+WOKoZgeAQfy4TF98KfzV9WNflSuB5i3imHidZaXe8+9cdUXo4JMl9BJcZJD1x3/ADVPDNwJFjob4mkpJOTxDXgn7M2rTQ1YMou3jwPHuVDuVWQUtU/lkZFlKjMt8j31uveNL2+nGcwhp6S7nacU1TTjmzuvI2uO1Q65BVVzeRRlQ73jA6NrWu+nwBfpd3zYQ9J3RU0bubUg5y69hnv7uvgnHu7G6q6yvnkBUOwFszc2lzbFoaZrgpnMdI4xizb5DgEi9sf22/8A5o/9oxQPxe9dQz+SH/b9F9BVLWVj3HGguUGqC97N6TRwiURCS7hLZsvEMb3sezEMj8Iur9LSid+G9srpZb477GvjSMwiPI+a4fNfQi3wR24qyS4xay2qSh5u4uxXvloj7kK/q0/yg+g4s0/uLK2x8cdg9Sj2dukcTrJWiyWwqF0EmEQvOcwqFpE16hPk3+tHhEq22rVpEM7mw0HAkksbAADUkk2AGGuIGZUkUTpXYW6/bVUm0d5FjeFAGUtIA6NG2fIyuQVA43ZQNL4sU0QmxjeBfhvCjqmvgDH5FpNrjPdplvVpTbWjcsoDh1tmRkIbpcDbrBsdRpocRVDTA0PdmDkLZ59ySJwkJAyI45LolcjPzeoe17EEf74jFSOqjkeYxfENxFvzVSPaWkX3ris6vLEV1AkZb94Rr27cTRyNffDuyTL3W+8PBfT/AAxfpdSqVZoO9LTYMSVtbVSzNlpKLRhwuRmzei6NfuCjrOGVEhc624KSliDGX3lWu0ojXRrV1M6UFEBanD5QzI1rO2YgLmAFl10xXVlCu9uyZqBYquGZamnJGSRe/wDNa1wVYC2YHj2G2HxyFjsQTJI2yNwlMHYsofmWXgzKR4EXGL1Sbsus6kFpLIsqT01/VP0rjOWooG1q2NY3WSSNMyMBnYLe4I6zwwhcBqVIyKST3Gk9gulpJs9eYpYlqaPo08cExNQoyc1MkhZdOncKR1a2wzlWfMPFTczqP23f8SrjdULFVs71FKY81QUKTqzN5ROJVuthaw04nCiRh3hNNJONWO8CjPbb/wBHl/UP0Yeq65b5f1KT9n6wxUrvgOUU/uFLRBjngs9FabFaqpoHiIzRhkKk2/Ovcd/D5saYgdPAws3XCs4C9gtuXHblAaaljicgu8pew4AKtjb1j14SeLkacMdqTdD2YI7FDEgxmqsmHvN/ZEv/AIw+qMdPN8Mro9m/zcfaEg0uSAoJJ4AC5PgBjJDbrvzIALlMHczYYov6fX/ikXSJGBzl2B1y8b2vYcevS2LkEWDpvyXPbSrzUjmtN0idSNLcL+pTA2DvfTVmYQOS6i5Rhla3aB1i9uHaMW2Stf7pXP1NBPTWMgyO/UJAVcpLuTxLMT4knGS/NxXfwkNY0DgPRX18aC5G6YO2K2XaFRJQU780iKTPIRq1iAUUcbXI10v4cdeNrYmiR2fBclK907zCzIDUoMotx5ZK2WjzoDEMzPqRlIUiw43OYaeOLTqhojD7aqk2lc6Ux30Umo2TJJUNQy2aqiFo5Rch0yhgsmlwMpFmPDgbi2KFVTtkZyrMl0uw9tSUUvNpukz060xN1d246OOw6UrflH7e4dijFVjA0KfaG0H1b7nJo0H5vVzs34c366/+tcOVAJB7Z/tt/wDzR/7RjPPxe9dYz+TH/b9E9d5aloqSpkW2ZIXYX4XVSRfF5xs0lcxTsD5WtO8gea+fNub2VFVGI5cmUMG6K2NwCO3vOKD5S4WK6mCjjhdibdUWIlbTq5Cv6tP8oPoOL9P7i5vbHxx2D1KOKpumcTrJXEvgQtRMfNPzfbgQuofAhe0h/Hr8m/1o8CVa7xbOE6ZL2IKuCRcXU3AI6weB8cMe3ELKzS1HIPxWvkR48OtU8m7LtJHKrQxvG4ZcsRI0DAgktc3JGnVbtxPSvbFixC+IWyy33TK2Uzsa1pORvmb7raCw71PTY0jTNPK6FyqoEVSE5tSxsbm5JZib9wxDWtE0bI48g0lxBzxXFs7W03KGnvG9z3akWFty1r9nMozR/lC65Mq6LplN/wC7bGUaN0QLme8SLWGQyse6ykqJeUDbXyUqOAI1Oi8FYj9xtfTxxpxRiNoYNAowLCy33h4L6f4Yv0upVKs0Hek1u5tyLZ9dXUtYCaarY5mAPRDlyDYa5SJCpI4FfHEMzS15ViBwdGCER0u0Nm06gCsfabABKWl6EhUi4VQAvGxtmbqHcMRKVQN8YvItj+RSZDV1c3OJBGbiPPIHyr/dBGW/AsxwAXyCLgZlF27lPzaU0fmFF9kWxoVAtHbsWZSm8l+1FtcekvgfpGM9aaWO1ZYnrq8TQrLzNOZUJd1tzUcdl6DDoksT24qPAL3XF8l0FO57KaLA613WOQ3k55jqUXZO7CmeMylWiZ1BjGYaSwmVRfNey6Djc2w1sIvmpZtoHkyG621y3G3mo1Huc8hss6FSkbI+RrOZlLKLWug6JuTwuMNEF96kftIN1ab3NxcZW9UZbBnL7JQk/wDRPHsBIHzYtxe4Fg14tUv7Vf75f1KT9n6wxBXfAcs+f3ClohxzwWejPk/rOlJEesZx4jQ/SPVjW2bJmWd6tU7syFWb51eeqYdUYCDxtmY+s2/ZxFtCTFJh4JtQ67rIdkxnKumBvR/Y8v8A4w+qMdRL7hXQ7P8A5mPtCFuRiGLmJpLAzc5lJ6wmVStuwE38bd2IaVowk71pbekeZGt/ptfvuVacp+w5qqnTmBmaN8xS+rAi2naR2eOH1EZe3JVdk1UdPMS/IEWuhnkx3ZqY6ryiaNokRWADizMWFrZeNhxue7ENPE5rrlaW16+F8PJMNySNNypuUrd00s5lT8jMxK/3X4sp9dx3X7MR1EWF2IaFWtk13LRiN3vN8xu/yo2bFiyyLpr7z7vtKfKKVzFVKLBlNs6+a38CcaMMob0X5tXNzwl3TYbO9UrNlGtNZaJpBVkkMTxHbnv+aNOOnDuxpP5MMz0WUzlTJ0b4vzVN/d7YYp1ZmYyTyayytxY9nco6hjLllx6ZAaBbMMIjFzmTqVb4iUy57Ka7zEcM4HpCKD8+ESr5735DxbTqTqrCYup8TmUj5jjOluHldfSYX0zRutb6LjU74V0iMj1MjI4KsCRYqRYg6dmEMrzldK2igaQ4NFwqPEasrMCE7eQ2IiklJGhk077DF+nHQXNbXcDUWG4D6owrj02/31YnWUuGfAhZmwIWZ8CF12a96gd0bX7rslvXY+rAlVjUnpejCFC1VsCVb5sCRaM2BKorteaEdd2b0BSL+th68ASLN4fgr6f4Yt0upVKsGQKV++OwY6kDN0XX4LjiO4jrHd9GNB9O2UWOvFZsdS+B1xpwQfsTZ1VRVKTwNEXS9i4JBDKVNxa/A9RxW9mS7iFb9rxWzab9yJNkbKZ6hqupkM9QxvmIsqdyjqsNB2eu9iKjbFmTcqrNXOm6IFgmBsw9OIdZkFvQCT82K9V7qtUQ6aI9pnpL4H+GM5aiT29ry09dWOYZHSppjGjIpIu6Ri5PcUNxx4duKzwQ4nitqme18LBiALTfPqJ+61g3xC80fJam6mMv0dDzcBi6Omnbr34XF1JDBe/TbnfzN1rSb2ZegKas5tY4UQIWV2MKstnKgdFr9XZhA7dYpXQ3zxNvc9Yz4I12JTvFstI5BlcQ9IHiCSTY9+uJmCzQFm1Tw+ZzhpdEe+I/oUngv1hivXfAcqU/uFLFTjnQs9Xe6VYsdSrOwVbMCSbDh9uLlFIGSguNhmpYXAPzUHatQHnlYG4MjkHtGY2Pha2I6l4dK4jimyG7ioDnFfemJi7zxk7IlABJ8m4eCA46qQdEreoyBUMJ4hfPeztqSwNnhkaNuF1NrjsPUR44z2ktzC6+VkcrcLxcKYd6qzNn8qnv8o1vZvb5sO5R/FQ80p7WwDw+uqN91eU+wyVtz5sqrr4Mo+kD0deJ459zllVeyv6oPD7Kp5Rt8o6wRxQAmNGLFmFszWsABxAAJ48b92GzSBwsFPsyjfTkySa6WXLyZ/NPqOJsJWbyreKfM9Fc3Dsnba1vUwNvRiZZqipsYBy4kYOwAZgsdyBwBOS5wuI2sm4W3vbNdfwe3x8nqj+5hEq8OzCdDNLbuyj5woIwJVMpaZY1CoLKP93Pae/AhUe8u5lJWsHnQ5wLZ1OU27CRxHjhjo2u1CsQ1c0Isx1h+cVSe9Ns/sl/xDhvIM4Kf2nU/N5D7LPem2f2S/4hwcgzgj2nU/N5D7L1eSfZ4PCQ/tnByDOCQ7Sqfm8h9kZbOoI4I1jiUKi8AMS6KkSXG51XlZQrJxJB7VNj9hwJFD/Ag+Nk9a/dwIWfgQfGyetfu4ELPwGPjZPWv3cCFMoNnpEDlBu2rMTcnxJ+jAhdainDjW4PUQbEYEKJ+DD8dJ+59zAhZ+DT8dJ+59zAhZ+DD8dJ+59zAhdaPZ6xktdmc6FmNzbsHUB3DAhdqiBXUqwuDhQSDcJHNDhYqlm3Tgbi0ntfyxOKqUaFVzRwnVvqozbiUp1/Ge3h3PZ/m9FH7Pp/l8z911j3Np14GQftfywhq5jq5PFFANG+qstnbGihOZQS1rZmNyB2Ds9GIHPc43cVOyNrBZoXfaFEJVtmKkcGXiMNT1UfgCT9Lk9SfdwIWfgCT9Lk9SfdwIWfgCT9Lk9SfdwIW0e7lyOcnkkUEHKcoBI1F8oF9erAhXk0KupVgCpFiD1g4QgEWKCLoVm3EhJusjqOzQ29JGKR2dBwPioObsWnuDj+Of1Lg9nQ9fijm7FnuDj+Of1Lg9nQdfijm7F1pdxYVYFndwNcpsAfG3Vh8dDCx2IDNObCxpuirKLWtpwt3YtqVBlZyX7OkctzTJfqRyq+gA2HoxGYmHcrjdoVDRYO9Fx96bZ3mSf4jYTkWcEvtGp+byH2We9Ns7zJP8RsHIs4I9o1PzeQ+y70PJjs+Jw4iZiDcBnJFx3HCiJgzATZK6d7cLnZeHoizySPzF9QxIqiXFMlRXztZyBxJucqL1AAfR1646J5hpYxl9yuQjFRXTGzj4mwCuptyHy9CoJb+8CAfU2nz4qN2m2/SZl+dS0HbGkt0ZTfrv8Af7qvrN0qpBdWEncrEH0A8cTsr4HGxFu5VZdlVTBdpxdhN/ND3PSKfhOrA9pBBHzg4vYWOGgIWZjkadSCOspkbnbTeeC76sjZSe2wBBPfrjnKyJscxa3Rdfs+d01O17tcx4GymVc1rljZV4kmwAHXisrwBJsEA7X5QwGy06Bx573APgo1t4nFN9VY2aF0NNsEubimdbqH1KhR8oNQpBkhQr4MnqJJw3nTxqFOdhU7haOQ37j9kabB29FVpmjJDD4SHit/pHeMWo5GvFwsGsopaV2F+m47irrZ85LOh1y2I8Gvp83z4kVRcK+UliL6DHB7drJn1To8RDW2Fgbbr381dhYA26qq/asUP5WQL3E6+oa4z6enqqj4Qce/LxvZSktGqrU3xpCbc6R3lXt9GLx2NtEC9v8AyH3TcbVcU1Wsi5o3DL2qb4y5RPE7DJiB6yU8WKn7OqTzmQ6gqWHdlIH+b5sdd/DlXLNG+OQ3w2sTrnfLyVSoaAQQq/eqsYMqAkC1zbruf5Y6+mYCLlY9ZI4ENCqaimmRQzhgDwN/psdPTidr2ONgqr45GC7lH51vOPrOH2CjxHis51vOPrOCwRiPFW27u0HEqxkkq9xYngQCbj1YrVLABiCu0Uji4tOiLcU1oqBtnbENLHzk7hF6usk9gA1JwE2TJJGxi7ihePlDV45JoqWVoYjZ3LIpF/7pOG4lWFWCC4NNgrrdveymrQRExDgXMbizAdvYR3i+FBupYahkvuq0q5MmUjrYKf2tPpwqnXWQXIHVqT6LafPgSJZTbzbTIm5uFxlu0eake5yxVDc3bQfCiiUEFvymhNwAJVMfb+0EkhRonf8AHlZGWlcK0RlVc1xmy5UYniB0b3OowIXOi3j2g3NHm2OeUjKaVx0OejUK7DooRAzyltBmGXXKQUBB0SkEaq23Y2jVtTyS1a5ZESOQfijHo8Ku8ZBPSysWW/Uey2FSK/3l2qKallnP5ik8L8Bxt12GuBC+WtrcoFdNIz88yAnRR1DxIuf96DAluoXuxrf0mT5vswIus92Nb+kyfN9mBF0WcnvKFVpUBHkLhrkX7VBNmA0IIBF+IOBIvoiu2jaladPi8y37xphCbBKBcpcs1Q/TPOtm1v0tf5YgzU+QXnNVHmy/vYLFFws5qo82X97BYouF6stRF0/xq26ze3pwuYRkVZ+7ubzVxLiUOFWfJxKMsy/nZgfQRYfOD68bG1Wm7TuXP7CcML277grzenaL+VJC0zQQ5QSy3ub36xrbS3Z24KOFvImQNxO4FJtGodzgQueWMtqPz83rejpJ45ompp2qIWIEl3DZRfUm57NRbXTCSSRPjcJWYXDTLVLFDNFKx0Ehew63N7efhbgtOUDZi5VnUWa+V+8HgfEcPT3YXZk5uYz2hJtqmGETDXQ9fBSOTr8hJ8p/lXFfaPxz3eiubI/lW9p9VQ8q20yiLCDYSEs/eqW09ZHqxj1TrNtxXY7CgD5XSH+nTtKraemNLzEFPGj1s652kcAiNT1C/Dh83Xphobgs1o6RU75RVY5ZnERNNgBvK4zbw1MNSaesyTJcLIpUEZXAN1Nuw9YwnKPa7C/NSNoaaaDlqa7TmQb7xxXOuj/B20kMR/FsVNr/AJjmzL6OI9GEI5KUW0T438/oXCT3hfxGYPfoU0tm/lZf1U+l8Xlyao999r+SwyygXYWCj+81gL+HH0Y4eekFVtd0R0vc9gaFdY7DGClXNseqkKOzxu0x6J51SW7T4L124Wx0TNo00QcxrXNDNeibDh47uKjwk5qBLQTL8JbfjuY4j8qADbwseOLLK2F/un+nH/8AX79SSxVhTVVTs6VJH6IZiGTMDnVDZjbs45WxUlFNtOMxtzIAINtCdM+PEJwuwpybMcNOhHAxMR4Ex4y/4YaWumB3Yf8A2RU7lSb71GWdR/2x9LY7ylF2Ln642kHYtt4p6pYU57m8lxqt7k2Nr37uzCQiPEcN7pakzYBjtbqXB9gVICkBTmNhZuFxe5uNBphwnjTDSS5dazaGwqiJC5ysoF2ynUDtsQL+jAydjjZElLIxuJcN1qjNVRDvP1GwlULM706hP6h7PqExMZ61kq99oYqlxLJUBZFlaKGEDnAwDBVBF7IWcMxJ1ykC2mGFZlQ1shxE53sBr+fZTqaodoZHFLGAgsqqqmNhGo/KBpAXyWFrjTS2uFTmuJaTh+2XHPcqeko45KxpzMlPUBTJGiqVQsykKxe/DPfMD22uRhN6iawOkxXsd356plNVc7DBJa2do2txtcg2uOOHrUa7E0FU3KJvLLQxxSRKjFnKkOCRbLfSxFjpizTQiUkFQ1MxiAIVJJvjtDmeek2cDEFz5w5FltfMOJGmuHPooHnAX5+fimNq5mDEGeap15VO2nc93lDfcv8APhPYw/cd4n73R7VPyDwC6jlcZRZKRAPlD9zE7NmNaLA+SidtFzjct81xblNnqGWHmokWUhGPSY2Y2NtQL4H0TWMLr6IZWOe8NtqjflQ/suq+Sb6pxnLRGqUW62wNkz0cJmeOOeeFk1ksY5IWkLSsCdCy5LC2vZgSKzbd3ZH4gotMztUpzymc9CCfOQCA+hRAmtzdr3twwIVbTbIoZYopEpqMJNJIsrNVFGhAmWKLIpkzElbubixvxA0wIUba+zaCGopDQsGMk9UWN9VRTlRLZj0RY5WOrDXAlCddaf8AlR+QH0DCO0Q3VLjaMmqfJJ9UYhIU4KnS7AlEkcYAJkjEl+AVTxLE8AvWcLhSYlGloRdikiNGugk4AngFsdbn1W1vbXCWRiXOneyTDgQF+uMFkt1Ez4kUSNuT2pCzOh4umnip4eo39GN/abCYw7gfVcrsSQNmcw7x6f7Vnt3aMflXM1USczl6EhBzAkC5uOAvcadxxXpoX8jjhccW8blbrKiMVPJVDBgtkbZ+PD/ao9pxQxzxeQyEuTqFJIBuLC/WDrcXPoxchdI+N3OBks6oZDHMzmbrk8DfhbPr3jNFe+qk0b9xUn2hjMoCBUDv9Ft7WBNI7u9QoXJ1+Qk+U/yrhdo/HPd6JNkfyo7T6oX5XqMnmpbdEFkbuzai/qOMepbexXabBmAL2dh8Fy3e2mtXW00igrJHAwmv8EhRlBHiW+jAxwe8HqRVQOpqWRhzaXDDxz/0o827dRPtF5JEyw85nMhIymNbWtrrdQB3a4QxOdJc6KVtfDDRBjDd1rW33OvmoO36vy3aSLF0lDLGpHWFN2bw4+gDDXnHJkpqRnNKIl+RsT4jIeibezfysv6qf58XVyaG+UTZT1NNNHH8O4ZR2lLG3pFx42xxT6ptNthz36Xse9ozV1ovEEpKHeoQxohgzSRRyxjOTa8rgtmUWOigra4OuN2bZpmkc7HZri12WvRGVjmNc9FGH2Umr3vhlROcp3DrIsxMcgVWlRAnBlY5SFGl79+Io9lzROJZILEFuYuQCb7iM7nhbqSl4O5c62sba1QiJEVmLEM4NwIL6Fxbil+PXoOOHQxN2VC5zn3bYZf3dXbw+iCcZTu2VGFmjUcBEwHoMYxnfwy4ufM478P/ALIqNyEOUuoy1SD/ALQ+s2O/oheM9q5zaB/VHZ91eco8mWjjP99fqtiGjH6hVnaHwh2/RSd99ovBRK0bFSxVbjQgEE6Hq4YZTMD5M0+skcyEYepZuBXvUUjc4xezslybnLlU6nr+FgqmBkmSKKQyRHFnnZBu4VRmrYx3N9U4tVo/THb91S2ef1T2H1CbWMtbSVm9Ow3NSZGYLFAWlYsxGhIKWzE5tRbQ26rLe2GEZrMmiJfcnIZ/n54K02VTQtSyu0jB0C2AYgA/maA2bM91v+cAB1XwqlY1uAkn8/34ocGzGkmWoiYHIxidc1m6QLKQAL65ur5rE4RV8Bc7GN2SZ8kOSGBDxVoweJ1BHaSfWT44etRos0BA/Lq1qan+WP1Di/Qe+exVawXYEvdx95Wp6uPnGZoH/FSKxJXm30vYm1hofAHF2oiD2G2uqrQvLXC5yV/vBsSClneJkSwsUOVtUMc2U3zatnyg9WiW6xiGOV723v8AmSkfE1rrfm9TdjbOo1p6msmhjaKHRRlYZnaOGwFz59x4ufQx75C4MBNz9ynMjZYuIyH+EvthS3qodLXlXQcPhDh3Ytz/AAndirwj9Qdq+gOUJA1BOCLgoQR3EHHPvNmkhb1K0OnY06Ej1Sl2ByZwT0qTtzilgxssOYWUkDpZusC+KcYe5uIuK3qp1LDMYhE02tvt5KwHJFThQWeXW3CnNrmw06XC5w/A/wCY+Cg5xTEkCFn/ACXlRySUy2JeULqWJgOigE3HT8MBY8f1HwQ2emd/8LP+SpqndWmpZKaWBjIsquys0ZTRVOoudRrhGFwe3pEgqWaKI08x5INcy2hvqU39pH/lJ/8AHH1Ri2dFzrdUtJpE52HnDZMkeY2J6OUX0Gp0xGpUwKnfqjN7O1sjKQI9STbLYsLaa6HTXD8QUeEqpqt5qRo5gGGZpCy2jOq2Ww7jphLhOsUP7Ur1lereP4ByldLac4vV1YQpRuVZmw5NVujvFJcEq6N6QRjrrNkbxBXn4L4n5ZEHzRpSb2U8yBaqMX67rmU944kf71xkvoJY3YoT52K34tqwTMw1Dc+y4/wptDtbZ8ZJjMaHtyEfOVxDJBVvHSue9WIarZ8Z6BA7rfRU+9+8qSpzMJzKSC7WsNDcAX14jji1Q0To3co/XcFR2ntFkrOSizG8/QKy5O1Pk7nqMht32AH04o17gZzbqWnsppbStv1nxKsdq0STK8ci5kbQj+I7D13xSIBFitWKV0Tw9hsQgqg3XloVq2i/HM8eSG1g2pN8wNhpodONsQtjLL2zWtLXsq3RiTogG7uHchSn3Z2i6iLm5Vj4WeQBAPDNw7gMQiOQ5LUdXUTTylwT1DP0R/ufuitGC7kPOwsWHBR2L1+J6+7FiOIM7Vh1+0XVPRGTRu49ZRNspryzW6ginxGY29TD14lWauVb8Nv99WPO9tsLa5999iOyw+yvwnoBLPbO5k1fWNNIq00AsotYySBb9MgaAm/5xuABpjSptrRUNKI2Evfr/aOru6t+9IYy43U2Lksowbl6hh2F1t+7GD8+IHfxJVkWAaO4/UlLyLUVbI2PBTLkgjVAeNuJPaSdT6cY9RVzVDsUrifp2BSBoGisdnG9QAPzY2v3ZmW3ryn1Y6b+F2OtK7ccI8L39Qq1SdAl9yvXFZGeoxC3iHa/0jHoFB8MjrXN7SaeUB6lC3r338sgWHmcmVg2bPfgCLWsO3EkFNyTsV7qOoquWYG2svd6N+PK6dYeZyZWVs2e/wAEEcLDtwkNLyb8V0tRV8qwMtZZujvz5FC0XM85mcvfPbiFFrWPm4J6XlXYr2RTVfItLbXubrXkwYnaCfqufmw2v+GO36FP2cP1Ser6hOu+uMlbSqd4t3oaxAso1U3VhxBHjxHdhCLqKWFsgzUSk3ayQTREqWewU9QCAFAe5Xv26WwWTRDZpH51LTZe6SQSGZcrTHS7DQLe+gGuY31PhpgskZThpxDVW+1HH4petpVsPDpH5gcKrCCOW2nLUsJAuFm1PZdGti9QHpkdSpV1wwHrSa8mxrLMxpkS79VVPTUojnp5iY7OpjbNHlsAHOfUntsOBPXiiKRj3uuCPr5K4atzWtsQfoq/fHeGarooOcnhYs5LwxoVZctwCxLm49A4jjbDoIGxyGwPaU2aoL4xcjsQtsGmPlMFh/1F+sMTVGUTuxRQOvK0J/76QF6OUDs1PYDoT6L3xz7hdpC6CCQRytedxB8Ckym91TFEtOyQkRLkAeIMy9upPHvxlmd7RhI0Xa+z4JHGZrndLPI5Fd49/wCqX4CwJqCckIW+Xhex1GDnTxoAmnZFO73i49rlT0W3JYpJpFK551dZCRfSQ3a3ZriNsrgSeKtyUscjGsN7NsR3aKVDtOWbmQ9slNGUSwt8IWAPaxNvnxZpy57xfQLL2q2Knp5Le9IR638E5NsU7fgp0scwp+HXoovjQOi5EapPttKNgueIkqoW4ksCFFgbZD9OGKRa+WQ/Ev8A43/14ELPLIfiX/xv/rwIXr7RQI6pGVL2BJkzaAg8Mo7MCFK8nfzT6sPsmXTl2lu3TztndSGPEqbX8e3E8dTLGLNdYKpLRwSnE9oJUP3FU3Y/t4k57P8AN6KL2bS/IPP7rPcVTdj+3g57P83oj2bS/IPP7r1dy6W/Bz3FzhDWTkWxFObs+mBuGBX1PAqKEQBVAsAOAGKyuLlU0YfW7Ke1Tb+WBCj/AIJHxsvtD7uBCz8Ej42X2h93AhYdkj4yX2vsGBCl0lKsa5UFhx8SeJJPEntwIWlXRLJxuD2g2OK9RSQVAAlaDbinNcW6KL+BV+Ml9ofZip7Gof2x5/dO5V/FZ+BV+Ml9ofZg9jUP7Y8/ujlX8Vn4FX4yX2h9mD2NQ/tjz+6OVfxUqhoUiBCDibsSSST2knU40I42RtDGCwG4JhJOZUXb2wYKtAky3tqpBsVPccTRyOjN2lRSRMkFnC6HPewo+2X2/wCWJueTcfIKDmMHDzKz3sKPtl9v+WDnk3HyCOYwcPMrPewo+2X2/wCWDnk3HyCOYwcPMq73e3Wp6O5hU5m0LMbm3Z4YhkldIbuKnjiZGLNFlcSxBhY+sGxHgRhikUbyA/Gy+0Pu4ELzyA/HS+0Pu4ELPID8dL7Q+7gQtqfZ6o2fpM9rZnNyB2DqA8MCF2q6ZJEZJFDIwsVIuCMKCQbhIQCLFDLcnlCT+SI8HOJ+dTfMoOaw/KF573VD8W3tnBzqb5kc0h+VZ73VD8W3tnBzqb5kc0h+VTtk7n0lO4kji6Y4FiTbwviN8z3+8bqRkLGe6LK9YXFjwxGpELV+4dNI1+ko80ZWA8Mymw7sNLGu1CmjqJYxZjiOwqN73FN5zezH9zCckzgFJz6p/cd4lZ73FN5zezH9zByTOARz6p/cd4lTNm7jU0Tq5zSFdVDEZQe0KABfDgAMgoHvc84nkk9aJ8KmIbq9xqGRixhAJ1OUlRfwBtgsluVx972g+KPtt9uEsi5We97QfFH22+3BZFyutNuJQowYQ3I1F2JHqJwtkXKIeYXzR6sCRJ/aG91VLKzLK6KT0VXQBerxPecUHSuJ1XdQbKpo4w1zATvJ4rVd4ar9Ik9rCco7ipfZ9L+2PBbHeCq/SJPawvKO4o9n0v7Y8FxfeWrBuKiT13+Y8cJyj+KPZtIR8MJm7m7Zaqpw7gZ1JVrcCRbXuvfF2N2Jt1xu0KYU9Q6Num7vzSg23vJUybWdefkEaVHNqisVXIr5bWU636ye3FaqceTdY7ip9nxtMrQRfJ3/AOSpFRXzGZhz81r8Odf7cSyEhkf/AGhUaUAsz4lbVNXMq35+bh8a/wB7EIeeKsljeCA/dlVO+Xn5gL9Usn3sWcOWqrB9zoE8uR/bs1TSuJ3LtE+UMfhFSLi567cL4c03CZIADkgTlQ38rVrpqeGUwxQ2XoaEkxhsxbq1a1jpp24cmIPG+dfmt5VN4Z284a2vm9I6Pz4ELVd89oWH9Ln16856WjaaGx/Y19OBC9O+dfr/AEucWPHOdPg6amw/a1wITY5Gd7Kmq56GpfnCgDKx+EASRY31PUbnv6rYEKVym7zTQypBC5jGQOzLxNyQBfqHRPDtxp0NOx7S9wusuvqXscGMNt6CI94axiAs87E8AGYk+AHHF8wQAXLQs4T1BNg4qSdpbRHFqv1SfZhmGl/tT8dX/coh3lqv0mb2zh4ghOYaEw1E4yLijLk63snkn8nmcyKwJVm+ECNbX6we/FCup2MaHtFty0KCpke4seb71c8ou8EtOI44WyFwSzDiALAAX4Xvx7sc9WTuZZrd67LY1FFOXPkF7Wy7UC+6er/SJPaxn84l+YroPZ9L+2PBZ7p6v9Ik9rBziX5ij2fS/tjwWe6er/SJfawc4l+Yo9n0v7Y8ER7kb1TtULDK5kWS4GbiptfQ9mnDFyjne5+FxusjbFBDHDysYsQRpvujXeXaDQxApozNlB7NCb+OmLFXK6Nl26lcs91ghD8MzfGv68ZfOJfmKgxu4rw7amHGV/awcvL8xRidxXv4Ym+Nf14OcS/MUYzxUnZ+8MqOMzF1JAIOvHs7DienqZOUAJuCnMebq/342u9JQzzx2zqvRuLgFiFBt12vf0Y24mhzwCpZHYWkpFJvftGRkCVUxZ2ChQwF2Y2AHUNdMaJijA0VASyE2uiGjk2n5aaWp2g9MwjL5nkBU8LAEGxJvfj1N2YiIjwY2tupAZMWFzrKuh2ntdqeeoSpmeGFirOJBbQ8QDqRax4deHFkQcGkZlNDpSC4HILXYG/9bDPFnneVWYB0c3BUmxtpcEX6uzBJAzCbBEcz8QuU+to1fNwvIBfKhYDwF8UImY3hvFW55OTic/gCUrZtszu1zLJc9jEeoDHQCGJosGhcW6pqJHXL3X6iR5BaNtKYcZZR4u324cI4z/SPAJpmnGr3eJ+68G1JfjpPbb7cHJR/KPAJOXm+d3/I/ddafbc6MGWV7jtYkekHDXwRPFi0KSOsnjdiDz3kn1V97vX+LGMXm/Wur551IX3bahVWNWHZieiFzBVUdZKkEkm+MePB/UvSK0VziBTEAddrk94Kud5KSjhjQQxNzsouoZnuqngct+J6gf4YfIGAZDMqnQS1k0juVeMLdbAZnhe2g3kKTsrdCKxFTIRIEzlFI6C9RYkce7uPHDmwj+oqKp2vLccg27b2ud56lpuisTUdYHjUhQSXI1IKkjjwItfTtGEithddLtQytqoS1xz3cMx6q05LP6o/yp+quJYPcWVtz+cd2D0QDPu0DVTVKlnYVMh5u4Xg7WsT1g2OuEkYHAtOhVOKd0ZDm6/cWVRt2c886p+KyAc4xIcgnUADVcxBHhppro/DcDqFh2BVTIY+gxVgkltdJXYj8yUCzd1wLqf964dyO4hDZZG5k3Vxsfc2mqYknjdlzi9rC6sDZhxtcEEYYbjJTAjWyYfJTssU4qY1YsA6m5FuIw9miY83KTnKrMw2tWWI0cf+hf8AfS0w5MQuKl7/AAhxv1+cPTbw0wIWoqnsOkNRr6m4W09nXAhemqftH+8vbp69cCE2/wDh8kJnqbm/QH1z264EKVyvtauX5BfryY2KA/pHt+yxtoj9Udn3XvJJSZ6tpOqKM27mfoj5s3z4SvfaMN4o2dHeQu4Iik30qDtI0sUavGsgRtDmAGjsSDYWN+rqxWFNGIMbjmrRqZTPgaMlB5XaNPxcigCQA5z2rmULfvuTbwOJNnvIuNyj2iwEA70O8mTX2hF4N9GJq8/pDt+6g2eP1T2fZE/KujNPTKoLMUYAAXJOYcAOOOUrgS5oC9B2C4Nikc42Fx9UGrsmoPCCbiR+TbiND1dumKYhef6T4LaNXANXt8RvXdtgVGW4Qs2maNQxdMwJXOuXS+U9Z4a2xIaaTCHW18VANp0xkMeK1t5tY9hvmrbYmyJAqF6a559Vl5xCW5lyq3QX6NmvdrdYIOhxLBDl0m79/BVauraXdCTLCSLH+oXOfG40F+7NZunQc3W05EiSrnZCyXsJEXpLqNeIII0IOHU0RZKDe+qj2rUCWlcMJabtNjwJyP5ojPlNnKUmdWVSpJBbUAhGOvdixWC4aOtcfJuSxh2XWTQRSVtfTUAlGZImurummr9MMi8OB0vrY4cykibu8UojaFd02zaCn52OvoqdXii54Si8qTxDi6NJdywNgVJJ6S6m+IZWStIwnVW4yy2YVdU7u5WSUVNLsnOM0dO7szFDaxlRnEcd+FlXQ6XvicU4Is/NV3hrty82c1bHWvTVnNKyBHTmwbSIzWzqSfg6EcAb4rugZE9mG+qhLQ0hMblVa2zJz+r9dca9P8QIn+GUouTvYtPVVDU87OhdM0LowBDqbkag3NtR+ri/M5zG4m96pwta51nK6rdzGNe8NRVZTkzRzTAtzqgDrLfCUcRfqOHMn/SDmNvxA3f7THQfqFrndhO//S77mbk+Uxzc5USpRhzqhyibIT0iDcBRYakH0Ww2pnwEAAYvTqT6eHECScvXrQJMsYqiY783z1or6kpnsp9m2HuBDM9bfRMbbHYcfqvo/eD+pzfIt9XGbT/Fb2hXK3+Xf2H0Qtyf0SOruQC2bL4AAafPi9WykGyytlQNLMW8opm2RBI1yoJU9fUbA/xGKIneBYFazqWNxBI0UCs2BT1ADCwsdGGl9O3rHfiSOrexQT7Pil1CGN5d2xApkjJKj4QJvbvBxoU9XjNnLGrtmiJuNnghbNisr6lbm7OE9XGjfBF2YdoXW3pNsc9E3E4Ber7TqDBTOc3XQd6vtg/0rasjSC/Ns7WPVzbBEHouD6MSs6UpJWfWHm2zGtZ/VYeIuVvvPXGMvTRnnKmdrzldTr8CJe4KQPDxwSG3RGp1TaCESYah/RjYLNB83Hv8+xQNtz+SUoo1IM0hz1BH5vCyeOgv3Dvw1xwNwb96sUrDV1POiOi3JnX1/n0RNyW/1V/lT9C4ng9xYO2/5x3YPRU1L8Of5eX65wp1WaNEAbzw83UTBzlEzLIjHhcKBlJ7ej/u2J4rEdahkFnXVNE/NZmdhcnQA3JPVYdZJw978TsRSFwtYJh7kULQ0cauLMSzkdmdi1vnxWcbm6naLCyMdxPylV+sv1ThzdE12qQ3K24G16y/nr/6Uw5NQ0KST4uTXUdBu0Hs1w/k38D4JuNvELUUz3I5uS4GoyG4FjqdOHqwcm7gUY28VplOXPlfLwzZdOI4Hh1YTCbXtklxC9k3f+HRgZqm3mD62GpVI5ZntXp8gv15MatCf0z2/ZZNcLyDsRFyRxCKinqH0DMTf+5Ev2lsV612KQNH5dWKJuGMuK5VvKTkYqebRhowWNpCD1i5ZAbcL4c2jumurSNyBd5d5mqTbpZb3JYjMxAIF7ABVFzZRpqTxOLsUQjVKWQyaqw5K3vtGP8AVb6MQVx/T7/up6EfqHs+yM+UmUrXUVrdK6kN8Eq7qjBj1AqxBPVfHOVJIlYQu32Uxr6SdrtPsCULzwEJkmmAk50BVnAQvR06yRQhxKjhXvI0nTXXUjWxxZdMxpsSsqKgnlj5RjSReylT0onp8kLxzlTRh1Z2N1pgwl5xjGCIza2fLqDewwrZWP0KbNRTw2xtIvopdLtynWSNkMEc0ZUc4S5RYDI7vFEcuU5Q+QEqtxe3Vas6eMvuDpv9VsQ7PqGU+B4Njc4Rb3tBffbfr3LbYe2FmraRFd5MruVZ0CFUYdGOy6MRa5frv2YbFKHygDPX/SdXUzoaV5IAvhyBvcg5nPS/BX3LDCz0BVRmYnRfOsCbem1vTiaocGlpPFcw82soUUjzyGspFeeKfmm/FNEHTmlKtTSiQjLGSSxtcgs9xwxYIvoVPFIGXu0G4tnu60v+U7aKU/4MpbrJJSkmdYzdVzujCEHS9slrHWwTQXwGyjTFQySySVNLGaqCqKyK0bxgECIRmCcSaqgIzaZiC7grcao5pJGaQi6Gq4qKqip0cSmiphDNIpupkZk/Fg9ZUJex4XF9b4hncMTW9YTXnMBHXKr/AGZP+z9dcXqf4gTJ/hlIOhnZGV42KsrBkI4qw1GNhoBFisokg3CdmwNq022YBFUoOfjsxUGx7CyEa2PAjqv4HGfIySldiYcj+WKvMeypbheM/wAzCpuVLeIwqNnwIYo8gzm1gY7aKn93qJ6zcduJKSEO/Vcbn81TKqUt/TaLBKyD8rHprmWw7Bcce/FiX3T3qvF7w7QvpPeP+pT/ACLfVxlU/wAVvaFfrPgP7D6Kt3ReJ6WMKdCovbzuu/fe98S1AcTcqOkLGsAarSq2d0W5s9JhbMSNNNDw6uzrxVsrt1Dm2XTRAMWyKgsLlbAXvbpDxHgbdlnhhKY6Ro1QrvNtyBYPJqdg99CQQQovc3Ki1+rt6zi9SwkOBWTtCqaYy0alCObCJ1ltsnaL0s6yKOkhIKnr6iDjnmuLTdet1EDKmEsdod/oURS8oEmfNHBFGSbv1l+4mwxKZzfILMbsKPDhe9zuG63dmtK/fyV7mOGOKQixkHSe3cSBb58I6cnQJYdiRsye8uHDQITdySSSSSbknUknrOIVtAACwTS5Lh/RW+VP0Li9B7gXEbaINY63V6BUVJIOdqF6xUSXH7ZwHVZw0W20NnxzLlkUMO/CJVW0G6dLE2dYxm6rgfwGFuUgAGiu8IlVluA4L1RHDOo/dxI3RMdqkNyyxMu2KrMCMxVlv1qY1Fx3XBHow5NUCBHvT3bQA5+nx7PmxdaHdHPzVUkdLJdOdKsDfRI2zJzmY3JJF2Op/hh17G/AcUlrj/CibVYNCOa0RW4ZuIsDw8b4jlzZ0dE+PJ3STI/4bVPO1RtplX6cVFYUjluUiuja2hgUA9pDvf1XHrxpUZ6BHWs2sHTB6kObH3ulghMBzPF1IXKrqbkEAXIJ6r4mdE1zsW9Qtlc1uHcqSapLMzNxYknxJucTA2UVlz5zBdGFGfJGCdopYaBWv6sVKw9Adqt0Y6Z7ET8tQIlpj1FHHpDL9uObrtQu6/h89CQdY+qXPOYoLoVgl78CRZnwJUR8nTX2hB4n6pxaox+qsjbZ/wCkPaEzuUj8hGf+5/lbFqtHQHauIl0Suk2dGWLAMrN8Ixu8eb9bIwv6cUWTyNFgVEHuGi3ho4lCqqKArZhp+d51+JPfhpe4m5Kbclcm2XFdiAyZvhc3I6BieshGAJ78PbUSNFgU4PcFP2VCkbRpGoVc4sALcWHz4IiXSgnPNDTdwTF5VFvsyo0v8E/vrjfp/iBSz/DKQNBSSyuI4kaSRuCqLk+NtLd5tbGpjDcyswMLjYJ6bY3UkSmpVoVRainItIzZdLEvewOYO2pB7TjOZOMTuU0P55LQfEcIwahReVXYj1FHHMsRNRFYssfSOVh0wNLsAbHh1XwtNLgeRfIpKmPG2+8JJ0gJlTj8NdO/MOJPHF6Q9E9ipR+8O1fS28ak0U4AueZb6pxmQG0je0K/VC8Lx1H0STpqt4zmjdkN76MQCR2qDZvTjZfG12q5mOZ7NDkipuUOUx5RCA/DNnuo77WufD58VRS5rRO0BhyvdDFTXySflJHcdjMSL+HDFlsbW6BZ0k8jxZxXDPiS6gIUuxxl4gui5N3BNXa25FNPIZDmRm1bKdCe2xHHGc6JhNyujg2rVQsDGuyHEAqF73FP8ZL6x9mG8gxS+26z5h4BZ73FP8ZL6x9mDkGI9t1nzDwC9HJzTefL6x9mF5BiDtusItiHgEU7PoUhjWONcqLwH8T2nEuiynOLiXE3JVNtnc+CeQy3eOQ/CZDbNbrI4E9V8JZAKg+4NP0ib14TCEYis9wafpE3rwuEIxFYdwkP/wDRN68GEIxFXuwNiR0kfNx31N2Zjcse04VIq/e7cqk2ioFRHd1FlkU2ZQeq/WO44EITHIhQXBzS+sfZgQvByHUGnSl07x9mBCw8h1Br0pde8afNgQjbdfdinoIuap0ygm7HiWPecCFtvJu3BWoEnS+XVWGjKTxsf4Yex7mG7SmvY1wsQhT3o6Tz5PmxJzmTioubx8FnvR0nnyfNg5zJxRzePgs96Ok8+T5sHOZOKObx8ESbsbo09FcxKSx0LHjbs7sRve55u4qVrGtFgFN29sOGrj5udcwvcEaFT2g9WIXsa8WcrMFRJA7FGbFCnvU0fnze1/LEXNYuCve2qv5h4BZ71NH583tfywc1i4I9tVfzDwCz3qaPz5va/lg5rFwR7aq/mHgFdbt7l01GxeMMzkWzObkDu7MSMiYz3QqlTWzVNuUde3cPJXdfRJMhjkXMrcR/Edhw9zQ4WKqEXQw3J/B1SSj0j7MV+aRcPNM5Jq8976D4yX1r9mDmkXDzRyTVnvfQfGS+tfswc0i4eaOSapmytzKeGQSdJ2XVcxFge2wHHEjIGMNwE4MA0V/VUySI0cihkYFWUi4IPEHEwNswnaoe2HuZFR5/JWMWc9Loqx7hmYE2HZhz5HP95MZG1mitvIpv0lvYj+7hies8im/SW9iP7uBCpU3DpjVeVSDPLe/BVUt5xVQAW78P5R2HDfJM5NuLFbNFJGGJ6Eqvk8pHYsM6X/NVtB4AjTFgVUoFrqm7Z9OTfD5lcfe2pfPl9ofZhedy8fJN9nU/DzKz3tqXz5faH2YOdy8fJHs6n4eZXSDk5pFYEmRgDwLaHxsMI6qlcLEpzKCBpuG+ZRH+Cofik9kYrq4uFRtLLqTYdWHNYXGwTHyNYLuUGfeJVFzf5uOGVd6eIvPcOJUTKljnWsVwi267C4YEeGOMk21XRuwuw+H+VsRwQyNxN0W42zJ2j1YaNv1YOeE93+U/mbFdbLrudUngVNj42B+g462jqRUwtlGV1nyMwOLUG7e3rlMjLE2RFJFwASbGxJuD6sdDTULCzE9cxW7VlbIWR5ALhsfalXUSiJagqSCblV6urRcOnp4IW4i26ZSVdXUvwNcB3KBUb01CAl6gqBxJCAafs4kNHABcqAbTqy7CDc9iH6nlcEZ/rEklj+ai2+dRinJzRuQzWjD7SdmbDtTO3D3rXaEHOAWYcdLXBvrbq4HFGRoFi3QrXhe5wLX6jVXk8xvYYjUy55m7f3j93Ahc0qbkqHUsvwgHuR4i2mBC6Z27f3j9mBC3p6q75DxK5lPcCAb+Fx68CEt+VflIlopRTUoUSZQzuwvlDcAB221vgQl8nKrtQ/8AWT/DXAkXX30NqfHJ/hrhbIXJ+VXag/6yf4a4RCYvJTyjS1ztT1IXnQMyuosGHYR1HAlRnvPtloAFS2dtbnqA7us4pVlSYgA3Uq/Q0rZiS7QINm3uqh/1B7K/ZigKybj5LYGzac/0+ZXD3a1fxg9hfsw8Vk3HyTvZdN8vmVsN9Kv4wewv2YdzuXj5JPZlNw8yrndbfF5JxDNZs/wWAtYjqNtCMWKaqc9+ByoV+z2RR8ozwRHvRtnyWBpALt1DhrcDjbTUjXsudeGL6xks35V5L/Bv4LYei7X+jAhee+vJ5nzf6sCFnvryeZ83+rAhXm6/KG07kMBYC50sbdfWeq5vfqtbUHAhGm8+0zTU0kygFlAyg8LkgC/drfAhK73e13xq/wCGv2YELpHvttBuDg//ABr9mI3SsbqUx0jG6leSb8V68ZAP/jX7MK2RrvdN0rXtdoV12fygVYkXnGV0uAy5AND2EDjh6cmxNOFQueCqWPgBfCgXNkhNhcpX1HKJWFiUjhVeoMrMQO85xc+jGsKCO2ZKxjtKS+QC9p9+doyMFSOFmPACNyf/AGYHUUDRck+I+yG187jYAHx+6v4arbTC5ipV7mvf5pDisW0g3n87laa+sI91o/O1QqnefadMwNTTx83fUoDqO5g7AHxGJG09PIP03G/51KN1XURH9Rgt1f7V77tqbtb1Yo8k5aHKtVPt6ptk7Nf4Ys0YvdUa8kYT2oW27XkKvZf+GKG3GHAzhf6KCldclTt1qotGx6s2nqGOE2k3pt7F1GyxeN3b9Fdc5jNstKyIN0j0ZflP8i47nYf8k3tPqVkVnxT3Jd1rjnZB2O31jjvID+mF55Vj9Z3airk7rkvJDwlN5PFBlXQ20sTwPnC3XjM2k12IO3Lc2I9mAsGuqWX/ABC7RQ1KQZfxydIstwOadVyq9z0nzBjcWABA1N8Z2J1rXyW0I2h2KwvxShw1PX0VyAIRTtcEHKOP674leCGNv1+qrxEGV9ur0TJkPTbESsKPXSlYpCDYhGIPeFNsCEpdxpMtZT20LEhj1kFGJv26i/iMCE4c2BC40/8AWI/k5Prx4EJEcti32s/ycf1cCREW6e7lJJDs2SRKe/47nEdAWqOiwW+nSyfC1va2FQrTZmwaKWCCJoKUM9IrkrGFqM5ABkDaadt9ScCFLfdfZ7jyfyeAXJS4UeULYH8YZL5jwv2ajwwIQFyJpbaQ/VP8cIhMzlHnyyRd6H6cZW0B02re2QLsd2oEnqb4ogLaAUcS4fZOXj1HUOODqCLDUq03Kb+nQfr/AMDiejH6o71S2qf+lPd6o45WntQue7/MuNlcmkZUzjMQI4wBYfBPUBqbnieONGKljcwEphcUZ7h7krXwySyMkYDZUCoGN7XJbpaDXhodCesYrztYx2FoSi5VdtWgiyZ0gRHhYw1C5WCllYqsyZj+TktbrsbDrxUqA5li3RamzIoJnmOXXdmum7eUVJCqqg09yF4XysCdT14Rhu0EqtVxNimcxugKbvKKf+XTfs/XXD1WSg2XBnJJ4Dq7TipVzFgs3UqtUylgsNSjuj3X5zRKiFja9gSSB6MVG02LRwVVtPi0cFR11OFZkzBwDa44Httf6cQHoO6J03qE9B2RQ9URZJQOokEeF8a8EvKMvvWpDJjbdfQEsQaMqeDLY+BFsTg2NwpHC4sVVUkVMshgSJAyoGPQHAm3E6k4lc6QjGSVA1kTThAHgplJQxRMzRxqhbiVFr/ZhjpHuFnG6eyNjDdoAUrPhlk+60lVXBVgCpFiDwIwoJBuEhAIsUtvwXF5vznD+Vcmck1Sdv1SrAxcXtwtxzHQYfTlwkFlcgoBXSCA5X38Lb0tKtGkvmlbXs0t4a4uTxCVpaSulg/h5sOTCAOzPvRNuVUkRtCfzNQeshu09ZuMedbapnxyhzhY6faynqaKOnDeT0OvaiTnMYtlUwop3MP4uT5T/IuO32L/ACbe/wBSsOu+Me5KbalXlq5hfQO1/C+O1hdYBcPUx4nHtVbydbzPLttGVrRc3IpFvhIEL+g3UHXsxk1VRyr8tAt+gpBTx2Op1Q9yi7QoquWaqgnmed5VusiBVMZQi8diTZcqr0rcRa+KqvLhsDYwQCRxdzqAfzR9uNOmpw0Yna+ixayrLzgZp6/4Tt5I+Ev6q/S2Iq3Ud6n2bo7uRnOem3jiitNCO+e0JIJqd2crSOHin7FMi2R27gf44EIT3f2Y9LKlRUlI4IQWMmdSH6JACWN2JvfhgQjvcuad6RZKgtzkjNIA3FUdiUX0LbAhXVKf6RH8lJ9ePAhI3ln/ALWk+Sj+rgCRabt1M7Kj88kUVLfK7LfKZQQQANWJB9F8PSK4hkqWVYYqqJoOasZFAGWMC1mHwge6/brxwIXHeSqrIKe3lRkiPQJC5WFx8Fr9IAjrv9OAi2qQEEXCicjH9pD9Q/QcNKcjfldltNB+o31hjMrh0m966HYvuP7QoOwNmUk9DeSpSGXnSZMzKCAt1QWOpXKc3iThY4Y3Ra24oqKmaKqNm3FrAeGir6qp2fBpGJap/Oc83GPAKAx/3riI8izS7j5KywVk2biGDqzKj0e0FlEnOSLAqoSscMeUEmyg6MGYgkGxJuBx44GODgbmw4AJZIzG5uFpcSdXG/dnkO1e7jN/T4P1/wCBwUg/VHejah/6Y93qjrljP/L38P8AOmNZcqkbUTxZSNTLnBDBgU5vKNLWvmzdd+7GlDMABdwtbRMITH5M946GmpSrzRxzFyZOcYKW821zqoU28b4qVL8T7jROAsERbW38oOaYNPFMrDKURlckNodL8MVynsBLhY28ku93po2rm5o3j5h8tzcgWawa35wBF8I0WCkqHl8hcTc8U3OVD+zJ7f3PrrhyhSp3VYshXi2e3rAtjMrQcY7Fn1YOMJkPHDS06w+UxxzTmzvq2nmjL8Ea2ue0+iVsOGPC05nUqRseFlmnM6lVNTu/luFlViOwGx9OKrqe2hVcw20KC950ZJ4UOhuL94zAD0aHFujYWg3VmkaQDdfQA+B6P4Yuq2UD10Mku0nSOZoR5OpdltmKhiLC/DU8cXGlrYbkXzVJwJlsDbJR5K6qWqFAJwc1nExA5wR2JK24ZtOOHBsZZytu7ckxPDuTv3rNq1FVTSLEtSZAyNKpksD+JF2Vj1qwPrwMDHi+G27LrQ8vYbX6/BW26u1JKovUFssXwEjBvYjVmbv7O7EUzBHZu/ipInl/S3cFTXxXVhUm895IGVdXUhgO23EeNjik+vMM2EBdFsaPknCfiCPzwQTnPgezrxrNnuAV14IIui3deiaMM76FgAFPEAdZxWqmR1DcEguFye2dpNe9scJ93U/RXlxjJ9i0nynxKyOfzcfJFu5R/Fy/Kf5FxoQwshYGMFgFWkkdI7E7VfOvKPtYiqqIU0vIc59PDGlPP0cDe9ZdNS9LlHd33VVutteGljqXPO+UvC0UOULkXnBlZmYsGDBb2sDxxSWirbdHdKOdFleUIwZLBuBZ72Frg/m9/oF8VuXcH5WyO9brNmQmnaXhxLgSbG1h4HiijaWwmijZ+cVwtiLLoQeb0LZiA/4y4XW4VjfFh20p2i+Xh/lVov4coJXBgDwT/cOvdhzGWuWZAsjzkh4S/qr9LYt1L8bWO4i/jZc9TQ8jLLFe+FxbfjYkIvqW6beOKquqLWqrRuGTnFKm6WBzd1jpr34EJebB2QiVbSNslwrunNEiM8yLWYm7+drpc2wITKzYELKE/wBIT5J/nePAhIvltNtrOf8AtR/RgSKl2LtdEjeKQNlZlcFLXVl4aNoRhUK8O9oNkIZoypDE5Q5J69Ojp2YcCQbhI4BwsVWbd3hV4jFHnszBnZ7XNhYAW8B6sOkkc92JyjiibE3C1WvIk19pD9Q/QcRKVGnLO346m+Tf6y4oVgzC6HYvuP7R9Uui+KVltZqxp9lyWDSLzaH852CeoNq3oGHYVC6YaNzPVmuVdDEv5OXnNfNI0txuQOvq1whATmOefeFla7gH/mFP+t/A4npR+oFT2p/LHu9Uectd/wAGyW42H10xqLlghDaO82y5YpY0yxvKrAuYWsGETxIRZbgWysbdZwIVPtDaOz5KelhaUHmWTOUiYF1VSJBcoCM+hGp77WGBC4R1WywpLIrOMxAVZ1UtkOW2Z7iLNYWJDZtdF0wIUjY08D7Q/ootEtNILdLQh3t8Mk6qUPiTgQm1ynf2bN+x9dcCRJHZtUYmuBcHRh2j7cQzQiVtlFLEJG2RAs8MtjcXHUTY4zsM0NwBqqOGWK4A1XtVtKNBxDHsGv8A+YbHTPedLJrKd7t1kO86XmDNxLD0ajTGtGwMbhC02MDG4QvpUnofs/ww9KUM7Z2Gs7pKJJIZkFlkjIByn803BBHXizHKWgi1xwKrPjDiDoVX+4yEgkyTGcsH8ozjnAwFhY2ta3VbD+cO4C3Dcm8g3rvx3rSXcuNzmlnnlckZmdhqim/N6DRSbX69MAqSMmgD81SGAHUkq3odjpFO80ZKiRQGjFshK8Gt1G2mI3SFzQ07lIGBri4b0M86O0YhUyl727FSOTMp0bW1uHpB4YryU8chu4XVuKrmibhY6wVLk1vpftt/PEyhxuta5stte0er+eBNW8MZZgtwLm17X/jgQmRsTZqwRBFJJOrMetjxPd4YEJZcqnJ/TSP5Tdldz0gttT263+jEgs7VQuBZm3Tgl37hafz5fWv3cP5NqZyrur871cbP3bijjCguQL6ki+p8MOEMP9TATxT219awYY5i0cBa3ndS4tiRXGh49dvswGKAC/JhP9o7Qd0TUOz7E4N0tirTxXBzM9iTa2g4ADqAxDJIXm5TYohGLBe7xtzSmUWPap7e2/VhilQv7pD8WPbb7cCFnukPxY9tvtwIXo3kPxQ9pj9OBCK9gUxIM7tmdxYaWCqDwGvbqTgQh3lL3GgrlEzMY5YxbMovdb8CDgQlSNwFH/Xb2R9uBIt/cIvx7eyPtwJVo24Cn/rt7I+3AhM7kv3JhpAZgxdyLXItbAhEG+m7kdZEMxKvHcowF7XtcEdYNh6hiKWESCxVyjrX0riW5g6hLGi2a0EmeOQZhcaoDcev6NcVea/3eS1JNqNkbhcz/wAv8LNobKSUlxdHPwtSwJ7RmNx6zhOadfkmR7Wczoltx+dSiDd8ef8Au/zwc06/JTe2P7PP/CNOTzdZFk8oZyzJootYAnr464sQ04jz1Kzq7aL6gYLWHqjjbey0qYWikAKsCCCLgg8QR1g+I7iCAcWFmpL1m6FErsvNSaHqlP8AEH6cCW64+5Wi+Kl/xj93Ai6z3K0XxUv+Mfu4EXRVuDuvTCRjGhUCxfMxdmCkMFubBVzAEgC5sNcCRMTbuy1qYJIXJCuLXHEEG4I8CMCEnpdy7EjnuB8z/VgQtfcb/wB79z/VgQs9xv8A3v3P9WBCnbH3GVpkDTG2YEgJa9teObAhOF4wVKnUEWI7jpgQg7aMk0LlFlDAcCyXNu8g6+OH4kzAov4Sn89PY/1YMSMCz8JT+ensf6sGJGBbxSzzERmUKG0JVNbddulp44MSMCtfcPS9jevDE+y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data:image/jpeg;base64,/9j/4AAQSkZJRgABAQAAAQABAAD/2wCEAAkGBxQSEhQREA8VEBEQEBYUERYSFhAVEBgXFhIWGBUSFRYYHCggGBolHBMUITIhJSsrLi8uFx8zODMsOSgtMCsBCgoKDg0OGxAQGzclHyYsNzUsMCw3NSwsLCwsLC4vLCwsNDQ0LDQsNCwsNCwsLDQsLCwsLCwsLywsLy00LCwsLP/AABEIAOEA4QMBEQACEQEDEQH/xAAbAAEAAwEBAQEAAAAAAAAAAAAABQYHBAMCAf/EAEYQAAEDAQIIBw0GBgMBAAAAAAEAAgMEBhEFEiExQVFxkQciU2GBobMTFjI0QlJ0kpOxwdLTI2KCorLRFDNywuHwJENUo//EABsBAQACAwEBAAAAAAAAAAAAAAAFBgIDBAEH/8QAOhEAAgECAgQMBAYCAwEAAAAAAAECAwQFESExUdESFTRBYXGBkaGxwfATIlLhBhQyM0JyI/FDU2IW/9oADAMBAAIRAxEAPwDcUAQBAEAQBAEAQBAEAQBAEAQBAEAQBAEAQBAEAQBAEAQBAEAQBAEAQBAEB+E3Z8iA4J8OUzMjqmIHVjsLtwN62xoVJaovuNE7qjDRKaXacr7V0gz1A6Gyn3NW1WVd/wAWaJYlarXUR59+NHy59lUfIvfyFx9PkYcbWf1+D3Dvxo+XPsqj5E/IXH0+Q42s/r8HuHfjR8ufZVHyJ+QuPp8hxtZ/X4PcO/Gj5c+yqPkT8hcfT5Djaz+vwe4d+NHy59lUfIn5C4+nyHG1n9fg9w78aPlz7Ko+RPyFx9PkONrP6/B7h340fLn2VR8ifkLj6fIcbWf1+D3Dvxo+XPsqj5E/IXH0+Q42s/r8HuHfjR8ufZVHyJ+QuPp8hxtZ/X4PcO/Gj5c+yqPkT8hcfT5Djaz+vwe4d+NHy59lUfIn5C4+nyHG1n9fg9w78aPlz7Ko+RPyFx9PkONrP6/B7j7Za2kOao3slHvavHZV1/EyWJ2j/mjpiw9TOyCqiv1F7WncVrlb1Y64vuN8buhLRGa70SDHgi8EEHMRlC0nQnmfSAIAgCAIAgCAIAgPiWUNBc5wa1ovcSQAANJK9SbeSPG1FZvUUrDduM7KVuTN3R462N+J3KWt8Mb+aro6CvXmOqLcaCz6Xq7CoVtfLMb5pXSf1ElvQ3MOgKVp0KdP9MciArXlet+uTfkc63HMEAQBAEAQBAEAQBAEAQBAEAQBAetLVPiN8Ujoz9wlu+7Otc6UKn6lmbqVzVpPOEmi1YGtw9tzalvdG+e0ASDnIGR3Rd0qLuMLWuk+xk7aY618tddq9VuL1SVTJWCSN4ex2Yj3cx5lDyhKLyksmWSnUjUipReaPZYmYQBAEAQBAfEsga0ucQ1rQS4nIAALySvUm3kjxtRWb1GYWotE6qditvbA08VuYuI8t3wGjarDZWSorhS/V5FNxPE5XEuBDRDzIJSBEBAEAQBAEAQBAEAQBAEAQBAEAQBAEAQBASmAMNvpX4zeMxx+0ZocNY1O51yXVpGvHp5mSGH4hO1nti9a9UapQ1jJo2yxuxmPF4PvB1EHJcq1OEoScZa0XelUjUgpweaZ7rEzCAIAgCAo/CFhfNSsOgPlu/Iz+71VL4Zb5v4suwruO3jilQi9evq2FIU2VcIAgCAIAgCAIAgCAIAgCAIAgCAIAgCAIAgCAtNg8L9zl7g4/ZzHi6hJdk9YC7aGqKxO34UfiLWtfUT+B3jhP4Enoerr+5oygi1hAEAQH4TdlOhAYzhGrM0skp/7Hlw2eSOgXDoVsoU/h04x6D59eVvjV5T2vw5jnW45ggCAIAgO3B2CJp/5UTnDzszPWORaatxTpfreR029nXr/ALcc+nm7yfp7BzHw5Y2cwxnH4LhlitNfpTZK08ArP9ckvHce5sA//wBLfUP7rDjaP0+Jt/8Anpf9nh9zgrLE1LMrMSUfdNztzrvet1PE6Mteg5auB3MNMcpdX3K/UU7o3YsjHMcNDgQetd8Zxms4vNETUpzpy4M1k+k81kYBAEAQBAEAQBAEAQBAEB+seWkOabnNILTqIN4O9YyipJxfOZU5uElJa0bNg+pEsUcozSRtd6wBuVRnFxk4vmPotOaqQU1zrM6FiZhAEBH2gmxKadwziF920tIHWQttCPCqRXSjRdT4FGclzJ+RkCtp88CAIAgP1rSTcBeSbgBn2LxvIJNvJF7s5Y0ACSqGM45RH5I/r1nmzbVC3WIt/LS79xaMPwWMUp19L2by4sYAAAAAMgAyAbAoltt5ssKSSyR9Lw9CAIDmrqCOZuLLG140X5xsOcLZTqzpvODyNNa3p1lwakc0c0eAaYZqaPpa0+9bHdVn/NmpWFsv+Ndx6OwNTnPTRezZ+yx/M1vqfeZOyt3rpruRyz2XpX56do/oLm/pK2xvq8f5eppnhdpPXDu0eRD1tgozlhmcw6ngObsyXEda6qeKzX6459Wgjq2AUn+3Jrr07ir4Us1UQXl0eOweXHxm9OkdIUlRvaNXQnk9jIW5wu4oaWs1tWkiF1keEAQBAEAQBAEBqNh5cajjvztL27pHXdRCrF9Hg15F6wqfCtIN+8mTy5CQCAICFtk+6jmPMwb5Gj4rqslnXj1nDiUsrWo+gypWgoYQBAEBerB4CAAqpW5T/JB0DS/adG/SoXErrT8KPbuLPgtgkvzE1p/jv3F1UOWMIAgCAIAgCAIAgCAICvYdsnFPe5gEMuto4hP3m/EZdq77a/qUtEtKIm9wijX+aPyy6NT60Z5hLB0lO/ElZinQc7SNbTpCnqVaFWPCgypXFtUt58CosvXqORbTQEAQBAEAQGj8Hb76Zw82dw/Iw/FV3E1lX7EXPBJZ2qWxstCjyXCAICBtz4lLti7eNddhyiPvmI7FuRz7PNGXKzlGCAIDqwVRmaaOIeW8A8wzuPQAVqrVPh03PYb7Wi61aNPa/wDZscUYaA1oua0AADMABcAqm2282fQoxUUktSPpeHoQBAEB5VFQyMY0j2saNLiAOtZRhKbyiszCdSFNcKbyXSQVXbOlZka50p+43JvdcF2ww2vLWsusjKuNWsNTb6lvyI+S37PJp3Ha5o9wK3rCZc8jkl+IKfNB9/8As+G8IDdNMfXHyr3il/V4GK/EMeen4/Y7Ke3VO7I9kkfOQ1zeo39S1SwuqtTTOinj1vJ5STRPUGE4phfFK1/MDxhtacoXFUoVKf61kSlG6o1lnTkmda1G8IDjwrgyOojMcrbx5JHhNPnNOgrbRrzoy4UTnubWncQ4E1vXUZXhvBL6aQxvyg5WOHguGsajrGhWa3uI1ocKPb0FHvLOpa1OBPse04FvOUIAgCAIDQ+DfxeT0l3ZRKv4p+8ureXDAeTP+z8kWxRpNBAEBA258Sl2xdvGuuw5RH3zEdi3I59nmjLlZyjBAEBZuD6HGqi7zInEbSQ33EqNxOWVHLayawKHCuW9iNJVfLgEAQBAVu1NqBTfZRgPmIy3+CwHMTrPN/pkLOxdb5paI+ZD4liitvkhpl4Lr3Gd1tbJM7HleXu1k5uYDMBzBT1OnCmsoLIqVavUrS4VR5s8FsNQQBAEB9RyFpDmktcMoIJBGwheNJrJnsZOLzi8mXWzFsCSIqo335GyZBsD/wB9+tQ93hyy4dLu3Fkw7GW2qdfse/f37S8KGLKEBHYdwU2piMbsjs7HaWu0HZrW+2ryoz4S7TkvLSNzScJdj2Myaqp3RvdG8XOY4hw5wrRCanFSjqZQ6tOVObhLWjyWZgEAQBAaHwb+LyeknsolX8U/eXVvLhgPJn/Z+SLYo0mggCAgbc+JS7Yu3jXXYcoj75iOxbkc+zzRlys5RggCAtXBy7/kPGuE3dD2qLxVf4l1+jJ3AGvjyX/n1RoqgS2hAEBx4XrhBDJKcuI28A6TmaN5C20KXxaihtOe6rqhRlUfMvHm8TH5pXPcXvOM5xJcTnJOcq1xiorJaj5/OcpycpPNs+FkYk9Z6zElUMcnucV92MReXXZw0fH3rhur6FD5dbJSwwqpdLht5R27eotsFiaVo4wfIdbnEfpuUXLE671ZIn4YJaxWlN9b3ZH1LYulIuDHs52vdf8AmvXkcSrrW8+w9lgto1oTXU9+ZVLR2VfTDujHGSLSbuM3VjXZxzqTtL+NZ8GWh+ZBYhhM7ZcODzj4rrK6pAiAgNNsPhIzU+K43uhOISc5bde07snQq5iNFU6ua1PSXTB7l1rfKWuOjcWJcBLBAUnhDwVkbUtGUXMl2eS4+7pCmMLr66T7PUrePWmaVePU/R+ncUZTRWQgCAIDQ+DfxeT0k9lEq/in7y6t5cMB5M/7PyRbFGk0EAQEDbnxKXbF28a67DlEffMR2Lcjn2eaMuVnKMEAQEvZOs7lVROJua44jtj8g67j0LkvafxKMl29xIYXW+FdRb1PR3/c1hVgvQQBAVy3xP8ACG7TIy/Zff7wF34b+/2Micbb/KPrRmasZSwgNbszMx9LCWEXNja03aHNFzgee+9Va7jKNaXC2l9w6cZ20HHYl2rWSi5jtCA+ZYw4FrgHNcCHA5iCLiCvU2nmjyUVJOL1Mya0WCTTTFlxxDxozrbqv1jMf8q0Wtwq1NS5+coeIWbtqzjzPV1fYi10nEaFwd0TmRPkcCBK4Yt+kNB429x3KBxSopTUVzepbcBoShSlOX8no6lzltUWToQHPhClEsT4nZpGFuy8ZD0G4rZSqOnNSXMaq9JVacqb50Y1LGWuLXZC0kHaDcVbItSWaPnk4uEnF60fKyMQgCA0Pg38Xk9JPZRKv4p+8ureXDAeTP8As/JFsUaTQQBAQNufEpdsXbxrrsOUR98xHYtyOfZ5oy5WcowQBAEBr+AKl0tPFJJ4TmC/n0Y3Tdf0qqXMIwqyjHVmfQLKrKpbwnPW0SC0HUEBGWkoTNTSRtF7i3GbzuacYDpuu6V0WlVU60ZPUceIUHXt5QWvLR1rSZGrUUEIDswZhWWndjQyFt+cZ2naDk6c601qFOqspo6La7q28s6by8mWyit9omg2mM/2u/dRlTCvol3+/QnaP4gX/LDu3PeTdJa2lf8A9vcydEgLevN1rjnh9ePNn1EnSxe0qfyy69H28SXgqGPF7HteNbSCOpckoSi8pLI74VITWcXmug8sI4OjnbiTMD233jOCDrBGULOlWnSlwoPI117anXjwaizREwWOpWuxu5ufcbwHuJbu09K6ZYjXkss8jihg1pGWfBz62T7WgC4C4AXADNsXC3mSaWWhH6h6EAQGVWxpsSrluFweQ8fiaCfzYys1hPhUI9Ggo+LUvh3cunT3/chV2EaEAQGh8G/i8npJ7KJV/FP3l1by4YDyZ/2fki2KNJoIAgIG3PiUu2Lt4112HKI++YjsW5HPs80ZcrOUYIAgCA2PA0eLTwt1Qs/QFUq7zqyfSz6FaR4NCC/8ryOxajoCAICkWtsoXEz0zbycskYz36XM17FMWV+klTqdj3lbxTCXJutRXWvVFIcLshFxGQ351MlZaaeTPxegIAgPuKVzTexxaRpaSDvCxlFSWTRlGcoPOLyfQTmDrX1MVwc/uzdUmU+sMu+9cdXD6M9SyfQSdvjNzS0N8JdO/WXHAlq4aghh+ylPkuPFJ+67TsNxUTcWFSlpWlFhs8Wo3Hyv5ZbH6Mn1wkoEAQBAZ1wjR3VDHedCOp7v3U9hT/xNdPoVLH45V4v/AM+rKqpQgggCA0Pg38Xk9JPZRKv4p+8ureXDAeTP+z8kWxRpNBAEBA258Sl2xdvGuuw5RH3zEdi3I59nmjLlZyjBAEAQGy4LdfDEdcTP0BVGtoqS62fRLd50YPoXkdS1m4IAgCAjcKYCgqMssYxvPbxX7xn6b10UbqrS/S9GzmOO5sKFxpnHTt1Mq1dYJ2eCYHU2QXH1m59wUlTxVfzj3EJW/D710p9j3/YgquzFVHngc4a2XP6hl6l2wvaE9Uu/QRlXCrqnrhn1aSKljLTc5padTgQdxXSpJrNHDKEovKSyZ8rIxCAIC/2HtAZP+PM697RfG453AZ2nWR7tigsRtFD/ACQ1c5a8GxF1f8NR6Vqe3oLgoonwgCAz3hHd9vGNUPve79lO4V+3Lr9Cp/iB/wCaK6PUqSlSBCAIDQ+DfxeT0k9lEq/in7y6t5cMB5M/7PyRbFGk0EAQEDbnxKXbF28a67DlEffMR2Lcjn2eaMuVnKMEAQBAazZWfHpITqZi+oS34Kr3seDXkunz0l8w2anawfRl3aCWXKdwQHFhfCbKaMySHJmaB4Tj5oW6hQlWlwYnPdXVO3p8Of8AspstvpMbiwMDdTi4u3i73KWWEwy0yeZXpfiCpwvlgsiz2etAyrBuGJI3wmE35POadIUddWkqD06VtJmwxGndp5aJLWtxMLkJAIDznga8XPY141OAI3FZRnKLzi8jCdOM1lJZrpK/hWxsEgJiHcH6C3wOlv7XLuo4jVg/m0rxIu5wa3qrOC4L6NXduM8whRPgkdFILnNPQRoIOkFT1KrGpFSjqKlXoToVHTmtKOdbDSdWC6kxTRyA3YkjSdl+Ubr1qrQ4dOUdqN9rV+FWjPY/9myqpH0MIAgMxt5NjVbhybGN6sb+9WPDY5UE9re4pmNz4V01sSXr6leXeRAQBAaHwb+LyeknsolX8U/eXVvLhgPJn/Z+SLYo0mggCAgbc+JS7Yu3jXXYcoj75iOxbkc+zzRlys5RggCAIC/8HNZfHJCTlY/GbscMt3SOtQWK08pqe30LVgFbOlKm+Z59jLgoosAQFF4SicaDzbn3bb23/BTWE5ZT7PUrP4hzzp7NPoUpTBWztwLhA08zJRma7jDW05HDd13LTcUlVpuD9s6bO4dvWjUXNr6uc1+GUPaHNOM1wBaRmIIvBVUlFxeTL/GSlFSjqZ9rwyCAIDOuEVzf4hgHhCEY3rOuHv3qfwpP4T6ypY+4/Hjlry097KqpMgj7hjLnNaM7nADaTcsZPJNsyhFzkornNsVPPpAQBAUThHobnRzgeEDG7aMrerG3KawqrmpU31lY/EFDJxqrqfp6lLUwVwIAgND4N/F5PST2USr+KfvLq3lwwHkz/s/JFsUaTQQBAQNufEpdsXbxrrsOUR98xHYtyOfZ5oy5WcowQBAEBK2Zwl/D1DHk3MPEk/pdp6Dcehct3R+LScVr5juw25/L3Ck9T0PqfvM1oFVcvgQEDbLBRqKc4gvkiOOwaTk4zekdYC7bCuqVXTqegjMWtHcUPl1rSvVe+cy5WUpAQFmsxao047lKC+G/i3eGy/PdrHMo68sFWfDjofmTWHYs7dfDqLOPii601oqZ4vFQwczziHc65Q87OvHXF9mksdPEbWazU126PM9ZMNU7c9TF67CdwKxVtWeqL7jN3tutdRd6IPC1t4mAinBlfoJBEY235T0b12UMMqSedTQvEjbrHKMFlS+Z+H396SgVdS6V7pJHYz3m9xKnIQjCKjHUiqVasqs3ObzbPJZmBYLE4MM1QHkcSDjuOjG8hu2/L+FcGIV1TpOPO/bJbB7V1rhTeqOnt5t/Yaeq4XQIAgK7b2IOpHE+Q9jh0uxfc4rvw2WVdLanvInG4KVo3safp6mZKxlLCAIDQ+DfxeT0k9lEq/in7y6t5cMB5M/7PyRbFGk0EAQEDbnxKXbF28a67DlEffMR2Lcjn2eaMuVnKMEAQBAEBo1hsNd1j7g8/aRDi353M0dIzblX8Rtvhz+JHU/P7lvwa++LT+FJ/NHxX21FpUaTYQFItZZQkmembeTlkjGe/S5n7blMWV+kvh1Ox7yt4phLk3VorrXqtxRyLshFxGe/OpkrLTTyYXoCAIAgCAksC4ElqXXRtuYDxnnwB+55gua4uYUVnLXsOyzsat1LKC0c75kahgjBjKeMRxjIMrifCcdLiq5XrSrT4Ui7WttC3pqnD/b2natJ0BAEBXLezYtIRykjGjoON/au/DY5109ie4iMbmo2rW1pevoZmrGUwIAgND4N/F5PST2USr+KfvLq3lwwHkz/ALPyRbFGk0EAQEDbnxKXbF28a67DlEffMR2Lcjn2eaMuVnKMEAQBAEB7UdU6J7ZIzivYbwfhs0LCcIzi4y1M2UasqU1OD0o1Sz+G2VUeMOLI3+YzSDrGsHWqzdW0qEsnq5mXmxvoXVPhLXzrYSq5jtCAjMK4AgqMskfG89vFfvGfpvXTRu6tL9L0bOY4rnD6FxpnHTtWh++srVXYDTFUZNAkb/cP2UhDFvrj3e/Uh6v4f/659+/7EdJYepGYxu2OPxauhYnRe05HgVytTXf9j4FiarUwfj/wveM6HSYrA7ro7zqp7BTHw5o2D7uM47rgtUsVpr9MW/Deb6f4frP9ckurTuJzB1ioI7jIXTOHnZGeqPiSuOridWeiOjzJK3wS3p6Z/M+nV3fdljijDQGtaGtAuAaAAOYAKPcnJ5sl4xUVwYrJH2vDIIAgCAoXCNXXvjgB8AF79rsjRuv9ZTeFUsouo+fQVfH7jOUaS5tL9PfSU1S5XQgCA0Pg38Xk9JPZRKv4p+8ureXDAeTP+z8kWxRpNBAEBCW0bfRTfgO6Vh+C6rJ5V49ZwYms7SfUZWrQUQIAgCAIAgPehrHwvEkTsVzdPvBGkLXUpxqR4MloNtCvOjNTg8maRZ61EdQAx90U3mk8V3Own3Z9qr91Yzo6Vpj71lwsMVp3K4MtEtm3q3FgXCSoQBAEAQBAEAQBAEAQHHhbCLKeJ0shyNzDS52ho51to0ZVZqETnubmFvTdSf8At7DIq2qdLI6R5vc9xJ/YcwzdCtVOCpxUY6kUGtVlVqOpLWzxWZrCAIDRuDpt1M8653H8jB8FXcTf+fsLlgayte1lpUeTAQBARtpIsalnAz9xeRta0kDqW63lwasX0o57uPCoTitj8jIlbD56EAQBAEAQBAEBZMD2xmhubJ9uwecftBsdp6b1H18Op1NMdD8CYtMarUfln8y8e/eW/B1q6aW4d07k7zZOL+bN1qJq2FanzZroLBQxa2rfyyex6PsTTHAi8EEHSMoXI01rJFNNZo+l4ehAEAQBAEAQHDhbC0VOzHldd5rRle7maP8AQt1GhOtLKKOa5u6VtDhVH2c76jMsP4bfVPxncVjfAYMwGs6zzqx21tGhHJa+dlMvr6d1PN6EtSItdJwhAEAQGn2FixaOMnO5z3f/AEcB1AKs38s7iXvmLzhMeDaQ985YFxkiEAQHy9gIIOUEXHYUDWZi9XTGJ743Z43lp/Cbr+pW6lP4kFLaj53c0nSqyg+ZnkthpCAIAgCAIAgCAID1gqXs/lyOZ/S5zfcsJQjL9SzNkKtSn+iTXU8iQjtHVNzVL+m536gVodnQf8UdUcTu46pvzPs2pq//AEH1Y/lXn5G3+nzMuNrv6/Lcc7sOVJIcamS8G8cZ127Ms1a0UsuCjU7+5bz+I+8nMH26laLpo2y844jum7J1BcdXC6ctMHl4knQx6rFZVI8LwZMQ27gPhRytOxhH6lySwqqtTRIRx+3etNd28TW8gHgxyOPOGAe9I4VVetoTx+3X6Yt928hsIW5mfkhY2Eazx39F+TqXXSwunHTN5+BHV8erT0U1wfF++wrFRUOkcXyPL3HOXEkqSjCMFlFZIhalSdSXCm830nmsjAIAgCAAahedA07F42ks2exi5NJc5suCqXuUMcXJxtadoGU771Uak+HNy2s+iUafw6cYLmWR1LA2hAEAQGf8IOCsWQVLRxZLmyczwLgTtAu/Dzqawu4zXwn2FYx20yarx6n6P0KgpgrgQBAEAQBAEAQBAEAQBAEAQBAEAQBAEAQBAEBYbE4K7tOHuH2cBDzqLvIbvF/RzqOxG44FPgLW/ImsFtPi1vivVHz+2s05V4uAQBAEAQHjWUrZWOjkbjMeLnD/AHMdN6yhJwkpR1owqU41IuElmmZVh/Aj6WTFdxmO/lv0OGo6nDSFZbW6jXj086KRiGHztZ7YvU/RkWusjwgCAIAgCAIAgCAIAgCAIAgCAIAgCAIAgOzBODJKiQRxDLncT4LR5zv9yrRcXEaMeFLs6Tqs7OpdVODHtew1fBGDWU8TYo8wyknO5xzuPP8A4CrFWrKrNzkXq3oQoU1ThqR2LWbggCAIAgCA8K2jZMwxysD2Ozg+8HQecLKE5QlwovJmFSnCpFwms0ygYbsXLHe6C+aPVk7qOjyujLzKbt8TjLRU0PbzFXvMDnBuVDStnP8Acq72FpLXAtcM4IIcNoOZScZKSzi8yCnTlB5SWT6T8WRiEAQBAEAQBAEAQBAEAQBAEAQBAANGk5l42ks2exi5PJLMsOBrIzzXOkBgj1vHHP8ASzP0m7pUfcYjThohpfgTNpgtarpq/KvH7dpoOCsGR07O5xNuGdxOVzj5zjpKgqtWdWXCmy1ULenQhwKayR2rWbggCAIAgCAIAgCA56uijlF0sTJB99rXbr8yyjOUXnF5GE6cKiyms+siZrIUjsvcS0/dfIBuvu6l0xvq8f5HFPCrSWlw7s0cr7C05zPlbscz4tK2rE662dxolglq9Sa7Tz7waflp/Wh+msuNK3QYcQ2219/2HeDT8tPvh+mnGlbYvfaOIbba+9bh3g0/LT74fppxpW2L32jiG22vvW4d4NPy0++H6acaVti99o4httr71uHeDT8tPvh+mnGlbYvfaOIbba+9bh3g0/LT74fppxpW2L32jiG22vvW4d4NPy0++H6acaVti99o4httr71uHeDT8tPvh+mnGlbYvfaOIbba+9bh3g0/LT74fppxpW2L32jiG22vvW4d4NPy0++H6acaVti99o4httr71uHeDT8tPvh+mnGlbYvfaOIbba+9bh3g0/LT74fppxpW2IcQ221963H2ywlOM8kx2uj+DFi8Tr9BksDtVt7zqisbSNymJzj958nuBAWuV/cP+RvjhNpH+HmSlHg2GL+VCyM62tAd0nOVzTqTn+p5nZTo06eiEUuo61gbQgCAIAgCAIAgCAIAgCAIAgCAIAgCAIAgCAIAgCAIAgCAIAgCAIAgCAIAgCAIAgCAIAgCAIAgCAIAgCAIAgCAIAgCAIAgCAIAgCAIAgCA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2889" b="45858"/>
          <a:stretch/>
        </p:blipFill>
        <p:spPr bwMode="auto">
          <a:xfrm>
            <a:off x="2461541" y="2941176"/>
            <a:ext cx="1080000" cy="10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1" descr="data:image/jpeg;base64,/9j/4AAQSkZJRgABAQAAAQABAAD/2wCEAAkGBxQQDxUUEBQVFBUWFRcWFRQUFBUUGBUXFBIWFhUVFhcYHCggGBolHRUVIjIiJSkrLi4uFx8zODM4NyguLisBCgoKDg0OGxAQGywkHCQyNywuLCwsLCwvLCwtNCwsLCwsLCwsLCwsLCwsLCwsLCw1LCwsLCwsLC8sLCwsLCwsLP/AABEIAJEAkQMBEQACEQEDEQH/xAAcAAABBAMBAAAAAAAAAAAAAAAABAUGBwECAwj/xABMEAABAwECBgwMAwQKAwAAAAABAAIDEQQSBQYHITFyEyVBUVJhcXORsrPRFiIyMzWBlKGiscLSJHTBFCM0QggVQ2JjgoOSk7REU3X/xAAaAQEAAgMBAAAAAAAAAAAAAAAAAgQBAwUG/8QAMhEBAAEDAQQGCgMBAQAAAAAAAAECAxEEBRIycRMhMVGBsRUiIzNBUpGhwdE0QmEk4f/aAAwDAQACEQMRAD8AvFBzmmDBn9QGcnkCBK60uOijfiPcPegxszuEfh7kBszuEfh+1AbM7hH4ftQGzO4R+H7UBszuEfh+1AbM7hH4ftQGzO4R+H7UBszuEfh+1AbM7hH4ftQGzO4R+H7UBszuEfh+1AbM7hH4ftQAtDhug8RFPiHcgUQWkONNB3j+m+g7oBBznlDGkno3zuAIG/OTV2cnT3DiQZQCAQQO3ZVrHBanWeVk7ZGybG7xGUBvUrW/5O7yIJ25wAJJzDOTuUArVBBsBZU7HbbVHZ4GTl8jrrSWNDcwJLib+gAEoJ0gEAgEAgEAgEGHCvz4wd8caBZY57wId5Q08Y3HetAoQN9vfWRreCLx5SaN+r3IOdUAgEAg8/5esD7DhBloaPFtEYqf8SI3XfCYz6ygn2EcZ72KxtNRefZdhzHRI/8Acuod8eMUEL/o/YIv2qa0kZombG3Wl0+u6D0oLxtFoZGKyPYwb73NYOlxCDaGVr23mOa5p0OaQ4HkIzINqoAFAVQZqgEAgEGGPuyMO+bh5HaPeB0lA6oGq0effqs+tBiqAqgKoCqCDZZsD/tOCZHAVdARMOQeK/4XHoQUacYycDiw1Oa1GbiuGMC7/uBPrQXXkpsbcH4C2eTNfEtqk1AzxPVcYD/mQVPYLLa8ZMIvvSAG659XklkTAQAxoHGQOPOUHfAdutOAML7A51WiRjZmAm5Ix4bR4B0G64EHiQWPl89Fx/mG0/2OQdcinoM87P1WoK1yK+nItSfsXoPR9UBVAVQFUHOY6NdnXCB6QNNp8+/VZ9SDFUBVAVQFUHG2WZs0T4nirZGOY4HdD2lp9xQeS4cFuNtFmr4xnEFdypk2OqD0zjfAIsDWuNmZrLHKwcjYS39EFWf0e/4u08y3tEDNlmO3smrB2TEE/wAuR2oh52PsygU5FPQh52fqtQVtkW9OR6k/YvQejqoCqAqgKoOc2gazOuED2gaLV59+qz6kGtUBVAVQFUACg8u2X0+3/wCiP+2g9EY9ei7b+Wn7NyCpv6Ph/F2nmW9ogZ8snp2TVg7JiCfZcvREPOx9mUCjIqdpDzs3VagrfIv6bj1J+xeg9G1QFUBVAVQaTHRrM64QPiBntfn36rPrQaVQFUBVAVQZBQeYLLE7+vmmhp/WIz0NP4oIPTGELM2aKSJ/kyMex2q9pafcUHnGL9uxct7i1gJoWBz2OMU0ZIIcCCN4HMag5t9ApxdwVa8O4VFomaQwyNfNKGFsbWspRjK6TRoAGff30Fl5b7I6TBVWNLtjlY51BW62hbU8VSOlBW+IeG8JPszrBg9jQxxc505Y6sQc3xzfrdaCG71c9BpQYyMwluGoqg0uT5yCP7F6D0TVAVQFUBVBpKdGszrhA/IGa2effqs+tBzqgKoCqBJbMKwQmk00cZ3nva09FaqM10x2y2UWblzgpmeUSRSY1WMf+Qw6t53yCj0tHe3xoNTP9JJnY32IHyvWIXfO6sdPb7042bqp/p94Z8NLJw3/APE/uWOnt97PovVfL94YfjlYyKFziN4wuPzCdPb72fReq+X7wG45WMCge4DeETwOgBOnt956L1Xy/eGTjnY+G7/if3J09vvY9F6r5fvDWLG+xNFGuLRvCF4HrACdPb7z0Zqvl+8O0WNNi3JWN5WOb7y1S6ajvQnZ+pj+kllnw7ZpDdZaIXHcAkbXoKzFyieyYaa9Neo66qJjwOFVNpFUBVBrJuazOuED+gZbd59+qz6kHKqAqgiuPWMDrO1sURo+QEucNLWVpm4ya9BVe/cmmMR2urszRU3qprr4Y+8q3MlSSTnOkk1J5TuqjPW9PEREYgX+NAX0BeTBkXkwZF9DIvIC8hkXkMgmulDKY4i4wvbK2zyuLmOzRk5yx2kNrwT7jRWrF2c7suHtTRU7k3qIxMdv7WDVXHnxVBq8+Trs64QSFAyW/wA+/VZ9SDlVBiqCqce7Ret8n90NaOKja/qqF/rrl6nZlO7po/3MrLsM+C3hjQ6xue660NBiLi40AaBumu4rMTbnq6nGrp1kZnFWPHsOVtwdYYGX5o7PG2oF57WNFToFSpTTRHXOGii7qK53aJqmf8yrzKPPY3Mh/Y3QE3nX9hLDmuil66q1+aJxu4drZtN+Jq6bPig15V3WyLyGVrZMMGQzWAulije7ZnirmhxoA3NUhXLFMTR1vPbVvXKb+KapiMR8eascI0E0oGYCR4A4g9wAVSe2Xetz6lPKCe8sJ5F5DIvIZd7BaLk0bhmuvaehwUqZxMS13ad+3VT3wu6q6bxQQYdpbrs64QSJAx4Q8+7VZ9SDjVAVQUzjRJW3T84fdQLn3OOXrdH1aejk54uu/HWX8zB2zFGnijnDbfn2VfKfKVs5VztY7nY+srl/gee2V/IjlKs8TcBC32kwueYwI3PvAAnMWimflVW3RvTh3NZqZsW9+Iz14bY34BFgtbYGvLw6Nj7xAB8d720oNX3pco3ZwxpNTN+1Ncxjtj6df5PmNOIbLFY3Ttme8gs8UtaB47gNI5VsuWd2nOVXS7SqvXejmmISnJEdrjz8nyattjgUNre/8INNhyaGYvktMjoy+R7msYGkgF5IvE5q0pmChGnz1ysV7V3Iim3GcRHXKFY14CdYLSYnG80tDmPpS805s43CCCOhaa6N2cOnpdTGot78eMH3FHEF9siE0zzFG7yAAC944WfMGnc39KnbsTVGZVdXtKLNW5TGZ+P+HHDmTAsiLrLK6RzRXY5A0F1Nxrhu8qnVp8RmJabG196rFyMR3wriQ0ruEV9RCrOzE5XrZX1jYd9rT0tC6UdjxVcYqmHWqyi1cc7ddnXCCSIGLCPn3arPqQcKoCqClcZ3fjrRzrlQucUvWaSfYUcnPF1346y/mYO2YsUx60J359lXynylbeVl21judi6ytX+BwNl/yI5SheSF22LuYf1mLTY4nS2r7jx/bbKw7bWPmIu1lS/xsbMn/mnnPlCbZTHbUycsPaNW+9wObs7+THj5E2SB21p5+T5MWLHD4p7V9/4QjGJmG534cLXyvc2R87HNc4kUY17m0GgUuDQtVuqekXdXZtxpMxERMY/H7d8tPnrNzcvXYs6jthHY8+rXzj8pfjjM+z4Hf+zVa5scTG3K1DXPjY67TODdJz7mlbbmYo6nP0kU16mN/szM+c+ZryS22Z9nmbM55uSC5slagObUgF2ciqjYmcTlu2pRRFdM0fGPgrTHFoZb7U1uYCaSg5TX9VWuR60u1pKpmzRM90Lfwcf3EXNs6gV+Ox5W5xzzkpqsoNa5267euEEmQMOEvPu1WfUgT1QFUFI40O/HWjnXfNUa+KXqdLPsaeTTF1346y/mYO2YsU9sJ3p9lXynyW1lYftY7nY+srN7hcLZvv45ShWSJ+2LuYf12LVZ4nR2pPsfH9umVh22kfMRdrKs3uJjZs/88858oTXKa/amTlh7Rq23eBztn/yI8fImyQv2tPPyfJixY4U9qe/8I/KE4ju2+bztp6ky1Ue8dHV/xJ5R+Dtlof8AvrNqSddilf7YaNk8NfOPysDDOGm2Oxmd7XPaxsdWtpU33NYKVzaXBbqqt2nLl2bM3rm5E96JHK1Zh/YSj/NGP1WvpqV70Vc+aPurPGLCItNpnnaCGyPc8A0qARoNFXqnMzLsWKJt0U0T8OpduDvMR82zqBXo7HlbnHPMoqsoMbrddvXCCToGDCnn3arPqQJkBVBSWOLbuELQP8SvS0H9VTuR60vS6SrNinkTYuu/G2b8zB2zVGO2Gy9Psq+U+S18q0m1rudj6ys3eFxdm+/jlKG5JH7YO5h/XYtVriX9pe5jn+z3j3i7aLZhOJ0LKxmKNrpSQGsuySF17PWtCM1M9VK5RM1RhX0ept2rExVPXmerwg+5TH7VSD+9F2jVO7wq2g9/HiS5JJNrTz8nyYlrhT2n77wgyYp4tWmHDBlljLI2Omdfq0tdsge1oaQc/l19ShRRMVZlZ1Gqt1abdpnrnEY5Y/Tllml/fWbfEchpyvbT5LF7thnZXDVzj8pdjNC63YIc2z+MZI4nsFQL117JKA75DSOVba43qOpR09cWdTmv4TMT5G3JpgN8Fnl/aog1z5AWtka0uADQOOlSo2qZiOtt19+muuNyeyFa41PD8IWnY6XXTPDaaNN3NTjC0V8UuvppmmzTnuXdC2jWjeaB0Ciuw8xM5nLeqMAeU3Xb1wglCCP4V/iHarPqQJUBVBUeU6zGO33tySNrgeNtWu+Q6VWux6zu7PribOO6UYsNrMU0cgFTHIx4B0EscHAe5a46pXK43qZp7+r6pLjJj3JbrOYXxMYC5rrzXOJ8U1AoQtlVc1RhUsaKmzXvxOfAyYAwy+x2hs0dCQCC06HNcM7Tvbh9ShTO7OVi9bi7RNEpJhvKRPOy5EwQg+U4OLnEbrQaC6OPSpzcmVSzs+iic1Tknw/j7JbLM6B0LGBxabwcSfEcDoI4kqrmYwlZ0VNqvfirM8mmLOPElgg2FkTHi+59XOIPjUqMw4limuaYwlqNHTer3pqwXYJylTxNLZWNlFSWm8WuaCahpNPGArSunMpRcmGq5s+iqc0zhGsYcOSW2cyy0BoGtaNDGjQ0b+kmvGtdUzM5W7Fqm1Ru0nTFjHiews2OglirUMcSC2uc3XDcruFSprmlp1GjouzvdknHDGUueWMshYIbwoX3rzgN27moDxqU3JxiGq1s+imc1Tn/ABGMXrMZ7ZDGP5pW15Gm849AK10xmcLl+vct1T/n/i+lceZYQZB8ZuuzrhBKUEdw4Ltpadx7KDWYa06HHoQJqoCqBlxpxeZb4bjjde2pjkpW6SM4I3WmgqOJRrp3oWNPqJs1ZjsntVXbsS7dC4gwOeB/PEQ9p5KZ+kBV5oqj4OxTq7VUdptkwPaW6bPOP9J/csbstkXqJ/tH1J32WRvlRyDlY8fomEt+nvj6uRBGkHoKYSyxU7x6CmDIqd49BTBlnPvHoKYMt2wPOhjzyMcf0TCO/EfEoZgq0O0QTH/Sk7kxLHS0fNH1LrLipbZD4tmk5XAMHrLiFncnua51VqntqWPiTicLDWWYh85Bb4udsbTpDTuk7p9QW6ijHXLl6rV9L6tPD5pbVbFIICIXpomDSX3jqsFSemnSglaBuw7g8zw0YaPab0ZO44bh4joQRuxWsSA5rr2mj2HS129ycaBTVAVQCDN476AvHfPSgxVAIBAVQZvHf96AvHfPSgxVAICqDnPO2Npc8gAaSUDhixY3GtokF0vFI2nS2PSK7xOlBIEAgY8OYvCd2yROMUwFA9uhw4Lx/MEEemltUGa0WZzx/wCyCjweMtNCPeg4HGGMaWWgcWwSfoEB4RRcCf2eXuQHhFFwJ/Z5e5AeEUXAn9nl7kB4RRcCf2eXuQHhFFwJ/Z5e5AeEUXAn9nl7kB4RRcCf2eXuQHhFFwJ/Z5e5AeEUXAn9nl7kB4RRcCf2eXuQHhFFwJ/Z5e5B1jwhLLms9lmceFIBEwctc/uQO+CsWnF4ltrg9wztib5th38/lHjKCUIBAIBAINEGEAgEAgEAgEAgEAgEG4QZQCA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0" name="Picture 12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 t="46969"/>
          <a:stretch/>
        </p:blipFill>
        <p:spPr bwMode="auto">
          <a:xfrm>
            <a:off x="4548955" y="2939728"/>
            <a:ext cx="1080000" cy="10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4" descr="data:image/jpeg;base64,/9j/4AAQSkZJRgABAQAAAQABAAD/2wCEAAkGBxQSEhUUEhQWFRQXFRgYFRcXFRkXGBoVFBwYGBoYGx4bHiggGholHBQUITEhJiksLi4uGB8zODMsNygtLisBCgoKDg0OGhAQGzQkHyQsLSwsLCwsLCwsLCwsLCwsLCwsLCwsLCwsLCwsLCwsLCwsLCwsLCwsLCwsLCwsLCwsLP/AABEIAOIA3wMBIgACEQEDEQH/xAAcAAEAAgMBAQEAAAAAAAAAAAAABQYBBwgEAwL/xABIEAABAwIBBwgGBwUIAgMAAAABAAIDBBEFBgcSITFBURMVImFxgZPRMlNUkaGxFCNCUmJywQgWkuHwMzRDgqKy0vFzwjWDo//EABoBAQADAQEBAAAAAAAAAAAAAAABAgQDBQb/xAAqEQADAAIBBAEEAQQDAAAAAAAAAQIDERIEITFRQRMUImFCIzJxgTNSsf/aAAwDAQACEQMRAD8Ac/VPtEviO805+qfaJfEd5qPul15POvZ5vKvZIc/VPtEviO805+qfaJfEd5qPul0517HKvZIc/VPtEviO805+qfaJfEd5qPul0517HKvZIc/VPtEviO805+qfaJfEd5qPul0517HKvZIc/VPtEviO805+qfaJfEd5qPuic69jlXskOfqn2iXxHeac/VPtEviO81H3S6c69jlXskOfqn2iXxHeac/VPtEviO81H3S6c69jlXskOfqn2iXxHeac/VPtEviO81H3S6c69jlXskOfqn2iXxHeac/VPtEviO81H3S6c69jlXskOfan2iXxHeac/VPtEviO81H3S6c69jlXskOfqn2iXxHeac/VPtEviO81H3S6c69jlXskOfqn2iXxHeac/VPtEviO81HpdOdexyr2SHP1T7RL4jvNOfqn2iXxHeaj7pdOdexyr2SHP1T7RL4jvNOfqn2iXxHeaj7pdOdexyr2ERFQgIiIAiIgCIiAIvnNO1mtzg3tKiqnKenZ9ouP4Rf52V1FPwiymn4RMoqnPlq0ehET1l1vhYrxSZZy7mMHbc/qF0XTZGXWGy8oqA7K+o/AOrRPmsfvdUfg/hPmrfa2W+3o2AioTMsJxtEZ/wAp/wCS9MOWj/tRNPY4j9CofS5CrwUXRFW6fLCI+mxzeyzh+ilqXGIJPRkaeo9H5rnWKl5RVxS+D3IsArK56KPsEREAREQBERAEREARFG43ihp2h2hpN3ngplN9kSk29Ekn9blUv31Hqj70/fUeqPvXb7fJ6On0aLb/AF/VkVR/fUeqPvUZiuU8ko0WfVs4A6z3qV01t9wsNb7lsxPKCGHUTpO+6yxPfrsFV6/KyZ+pn1Y3W1u96rxN19qR7GvBkaXs3tBLSRwvuWuMET+zTGKUYmnc89JznE8VMYZkdXVH9lTSkHe5vJt7i+wPcrpktl/htKBagdGdmm0tkd3ucQStm4FlrRVdmwzt0zsY7oPvwa11tLuuuObqMkf2waoxy/k1RQZm614vI+GLiC5zj/paR8VOU2ZFv+JVm/BsQI95ctudqyvPrrcz+df4NCwyazizMUo9KaV3cB+pX1OZui+/L/EtkIqfd5v+xb6UejVk2ZWnPo1Ejf8AID/7KLrMyTx/ZVTXfnYW/wC263Ml1ZdZm9/+EPDHo55xLNNiEXoMZN/43gfB+iqjiGEz05+uhkj17Xsc0X6iRY9y6xkeACSbAbSdQAG88O9UzKDONhsQLHSNqDsLY26YP+b0PitWHrMtPXHf+DleGV8mhaLGZovRebcDrHmrHhuWDTqmbon7zdY7xtHxX5yqx3Dai5p6N8LzscHBo72NNiqatzxrIu86Ml45fY21TVDZBpMcHDiF9Vqqhr5IXaUbiPke0Kxsy1NheIE7zpW/RZb6Vp/iZawNPsXJFTv32Pqh/F/JZ/fY+qH8X8lT7fJ6K/RouCBVBuWZOoQj+L+SsU1Q/kQ4gMedG/4dIgX7bFVrDU62VeOkz2oqvQ1b+UJ0jqI330gXhvfqN+5WhReNyLjiF8qqnEjHMdrDgQR+q+qBUT09oouz2aoxCkMUjmHa0+8bj7l5wFbcu6UBzJBtILT3bPmVU162O+UpnoRXKdmLL9RxlxDWgkk2AGsk8FsDN3mvmxG0shMNNf0rdN/U2+ztW/8AJvJGkoGgU0LWG1i+15HdrjrPZsVi5zfhebHE5xdtM5g3coeTuDw0lKHMvigF+TiJ4cq1dMhZKA5IxfIDEaa5kpnlo2uYNNo7wqx8126qplbm+osQBMsQbLbVKyzXg8Tuf2OugNF5G5zqikIjnJmh2EE9No/Cd/YVvPBMYhq4mzQPD2HhtB4EbQepc95eZB1GFv6fThc6zJWiwPUfuuXhyPynlw+cSRk6B1SM3ObvHbwKxdR0c5PylaZ2x5XPZnUIKyvBguKx1ULJ4TdjxcdR3tPWDcFe668Zy02n8GxPfdC6qmW+XMGHNs48pO4dGJp19rvut+euy+ecXLJuHQgNs6okuI2ncN7z1D5rnbEKt8z3SyuLnvN3OJuSVu6Xo/qLlfg45c2uyJnKfLGqr3HlXkMv0Y26mDzPWoKmgc9wYxpc47GtFyVs/N7mikqw2asLooDYtYB03jdt9EH39i3rgGTlNRMDKaFkY4gXcfzOPScesletMqVqVoxt78nM+G5sMTm9Glcz/wAv1f8AuXulzO4q0X5Fh6hK0n3Lp6yyrA47xvJSspBeop5I27NMtOiew7FCrt0tv+qoOWWaijrQ50bRTzEanxizSd2mzYRfeLHrQHMCWU3lXktUYfNyVQ2176Lx6LwN4KhQFILDkbhvKSmRw6LOO9x8vJXt7AQQRcEWI4qNyapRHTst9oaZ7XfysO5Si8vNkdUYMtuqPJFh8bSCBrGy5uB2cF60Rcm2/JRtsLBPuCyonKas5KncRtd0R1XUwttIStvRTMpMSM0x19FvRaOAG/33VrzR5CHEZ+VmFqWI3fq/tH7oxwG8ngLb7ihU0Bke1jRdznBretziAB8V2BkXgLKGjigYPRbdxtYl7vSJ693cvWmeK0j0FOlpEvTxhjQ1oDWgAADYANwXjxzGoKSIy1EjY2De47eocSvxlJjMdHTSVExsyNtzxJ2Bo6ySAO1cpZX5VTYjO6ad3Rv0Iweixu4Acbb1JY2xjefhjSW0lOXi+p8psCPyixHvUDDn5rL9KnpiPwiQH4yKPyRzP1dYwSSuFNG4XbptLpCDrB0biw17zfqVpqMwbNH6utcHfihBBPc4W+KDeidyXzz0lS4MnaaZ5NgXHSYT2/Z18brZkUocA5pBaRqI2G+8LkvLDIirw1w5dgMbr6MrLmM2tqOronWNR7r2KtmZ7OHJTTMo6h2lTSODYyTriedQsT9gkgEbtRFtdwN+4xhMVVC+CoYHxvBBB+YO4jbcbCuV84GSL8MqjEbujOuJ5+0zgesb11uCqHnlybFZh8jmi8sAMrONm+k3ru2/egNTZl8pjBUGle76qb0L/ZkHDtHyW76+qbDG+R+pjGlzuwfquTKecse17drXBw7RrW5M52VWnhVNoHpVQBfY7mAaY7NIn3Lz+q6ZVllr58mjFk1LRq3KnHH11TJO/wC0bMH3WDU1vu19pK2JmWzfipcK2qbeFh+qjI6Mjx9pwO1o223m27UtaZPYU6rqYadm2V4bq2hv2j3NBPcuwsLoGU8LIYxosjaGgDgFvUqVpGdvb2eoKLyiyip6GPlKmQMbuH2ndTRvK+WV+UceH0slRLrDR0W3sXvPosHC537tq5Syix6or5zLUPL3k2a0X0Wg7GsbuH9G6kG2saz8gEilpgQDqdKTrHHRaQR71E0ufqsB+sp6ct4NEgPxeQvJkrmYq6lgkqXtpWOF2tLdOTXr1tuA3V1nrCsNdmCGj9TWnStsfECCe0OGiO4oCz5J54KOrc2OUGnkOwOILCfzfotjMcCAQQQdllyDldkhVYdIGVLLA+jI3Wx/YeO3UbHati5ls4b2ysoapxcx5tA9xuWOsbMJ3g7B12QG3sr8mYcRgdBO3aLsePSY/c5vlvXKGUmCS0VRJTzCzmGwO5zfsvHURY967JWo/wBoHJoSU7axg6cRDZDbbG42+B134IDWOROKEgwuOzWw/Mf1xVsWqsNqTHKx43O+Gw/ArajHXAI2EAjsOxef1McXtfJizxp7RlERZjiFU8vZejG3rJ/T9FbFTcvvSj7Cu/T/APIdcP8AefvNLh4mxWma4Xa1znkflaSP9WiurlzLmHeBizb74XgdvR/QFdNL0jcaV/aOxchlNStOpxdK/X9zotB4jpk9rQqrmPyVbWVZmlbeKCzrEanSHYD2aipH9oqIitgcdhiIH+Ui/wAwp79nGobyNVH9vlWut+HRA+aD9F7y0yuZQMADdOVw6LL2AHEmyo1HnTqg+8scTmbw0FrrdpJB9yxnfpXCqY8gljmWad1xtHbvVDv/AFf5rPd0npH0nQ9D09YE6W2/n0dBubBilGQRpQzM2Eawdl+0Fco5RYU6kqZqd+2J5bffba09tiCumM1lI+OhGncaT3Obf7psPmD71oPO1MH4tVlpBGm0X7Gt/wCu5d58HgZ4UZKmfCZ0Xm5xg1eHU8rjd/Jhrz+NuoqxSMBBB13VDzGRuGEQ6W98hHYXavgr8pORxdjNFyFRPD6qWSPw3Fv6L91+JukhgiJ6MLHBva973n/cF7svHg4lW6Oz6XN79N1z77qBQbNnfs/YeJMSdIRqigc5p4PcWNH+kvXSC0F+zc5v0iqFulyTCD+EON/iWrfqA0J+0VjBdPBSg9FjeUcPxO1NPcC5ebMJkq2omfVytDmQkNjadnKEA3PYCLKOz/RkYqTbUYI7ddr6vkr/APs7ztdQStHpNnOlxNwCD8bdyAuGVmVIpLMYNKQi9ibADcT5KtUOcKYPHKsY5m/Ru0gcRcm/wXjzhwObWOc70XNaWcNQDbdtwdSrK8/JmtXpGLJlpXpG4MewqHE6N0brOZIy7Hfdd9l3UQVyTWU76eZzCS2SJ9rjUQ5p1OHDYCut8jKd7KSIPuDa4B2gE3A/XvXL2cCpZJiVU+O2iZXWts1AA/EFbpe0bJe0dU5KYn9Ko6ecixkiY4jgSASFnKnDhU0k8J/xInt94Khs08Lm4VSaW+MOH5XawrTUHou/KfkrEnEgWz8Bm06eMn7vyJH6LWbzrNuJt7ytjZLA/RY78Db3lZuqX4o4dR/aiWREXnmMKrZeQ3jjdwJB79itK8GO0fKwPZvtdvaP6K64Xq0y+N6squbbExTYnSyu9HlNE/8A2AsHddwK65C4i1g8CDq4ghdXZr8qG19Cx9xykdo5RwcBqPYR8ivUPQK5n+ydM9GypYLvp3Xda5PJP1OPcdFx6mlaaze5WuwyrE1i6N3RlaNpYd46xtC6ynYHAtcAWkEOB1gg6rEcFzvnJzVS0rnz0bTJTm5LALuj49rUBu6N9HilOHNLJ4XWIttB6xta4cDrCjKTNxRRvDtFzrawHPJHeDtXMeEYzUUji6nlfE7YdBxbccD5Kfqc5eJvboGqe229vRd7xrUaR1x58uOXM00je+cHLqDC4Cxpa6oc20UTSLgbA9w3N4cbathXM0UUtXUBrenNNJYdb3n5XPuSngnq5tFgfNK833ucSd5XQOanNmKC1TVAOqiOgNoiBBBt+Ig2vwuN6k5F9yawoUlLDA3ZGxrb8SBrXrralsUb5HmzWNLnHcA0XJX3Wrc/OVAgpPosbvrZ9TgNoi39x2d6EHPVdVGWWSV3pSPc89ryXH5r4IUQGxMw+JiHFGsOyaJ8Q4aWqQH/APMjvXTQXFWGVjoZY5WGz43te3taQbdhXYGTONx1tNHPGbte0X4h28HgQgNZ/tC5OmSGKsYL8kdCTqY/Y49h0R3rW2a/LPmyq0n3MEg0ZQNZA3OA4hdR1dMyVjo5GhzHtLXtOsODtRBG8WXN2cfNfNQOdNADLTXJuNboxwdxHWhJ0CY6bEIWvaWTRO1te037bEbCNnUvHRZGUsbg4NLiDcBziQOux3rljBsoKmkJNNM+Ik9IMcQD2gKZrs5WJyt0XVTwLW6HRJHXbaquJb3oq5l/BvHOjl9Fh8DoYnB1U9ui1jTcxtIsXut6NgdQOsnsNuccGwySsqY4Y7ukmkte19pu5x6gNJx6gVjDMNnq5RHCx8srzfUCT1uPVrJuujc1ubluGt5Waz6l4sTujG9rT17yrFi9YXRthhjiZqbGxrW9jRZReXWKiloKia4BbE7RvveR0R3lTgWkf2g8qQQyhjdc3D5wOrW1p69hQGjwtpYLDoQRt4NB/i1rXmC0ZlmY3ruewf0Fs8C2rhq9yx9XXZIzdQ/gyiIsRlCWREBQcrcKMUnKNHQfr7HHaOzevtm/ytkwypErLujd0Zo76nM/5DaD2jYTe5VdK2VhY8XB+fFa5xnCH077HW0+i7j1HrXo4MqpaZsw5NrTOucAxmGshbPTvDmOHeDwI3EcFJALkHJPK+qw6TTpn2BPTjdrjf8AmF/iCD1re+SmeKiqQBOfo0u8P1sv1O6+C0HcsmN5BYfVkunpYy4m5c0cm8k8XMsSe0qGjzO4SDf6O48AZpbD/WrtTVscgBY9rgQCLOB1HYvvdARuDZP01I3RpoI4gdpY0An8x2nvUhZeSuxeCFpdLKxjRtJcP+1rLK/PVTwtcyhHLy7A9w+rb16tbuy4QF5yyyshw6ndNKbu2RsB6T37gP1O5cqZRY5LW1D6ic3e89waNjR1BMdxyeslMtTIZHnZfYBwaNgHUvXk7gLpiHv1RXuTx6gq1SlbZFUku5A2RTuU+Dcg/SaPq3HV1HgoOymaVLaImk1sBbBzT5fHDpuSmJNLKenv5N3329XFR+E5LtdATJcPfrafu22e+/yVZxHD3wv0Xix3HiOIVVkVPRE2m9HZtLUMlY18bg5jgC1wNwQV9CuU8h84lVhp0WHlIL3MT7kDiWG92n4dS3zktnNoa3RAk5KU2+rk1G/UdhHXqVy57cYzd4bVEulpI9Im5cy8RJ4kxkE96jIc0GEtN/o5Ou4BmlIHVbTsR2q8RTNcLtcHDqIPyX0QEfhWCwUzdCnhjibvDGNbftsNfevcQvDieN09O0vnmZG0bS5w1fqtVZaZ7Y2Ax4e3Tk2cq8dBvW0X6R4buIKAuecbLqLDICdT6h4PJR33/edwaP5LlqvrJJpXyyuL5HuLnuO0ucbn5r94liMtTK6Wd7pJHbXOOvu3AdQU3kxk+XkSSizB6LT9r+SrdKVtlapStkpkdhPJs5Vw6T/R6mce06/grIsALK8u7d1s8+3yewiIqkBERQAvlU07ZGlrwHA/13L6opTa8EraKTjGST29KA6TfunU4dm4qtzwOYbPaWnrFltpfKemY8We0OHWFqjqqXakdpzteTV1HiEsX9lLJH+R7mfIr2fvLWe11Pjyf8lcp8mKZ32NH8pt+i+AyRp/x/xfyXb7rGdfrwUWpqXyHSke57uLnFx95K/VJRSSGzGlx6hq9+xbBgycp2f4d/za1JxRNaLNAHYLf9qldWv4lX1C+CrYRkkAQ6c3/ANneVao2hoAAsOAC/SLLeSr8nCrdeTzYjRtmjcx2wjUeB49qqGAZPOMx5UdGM/xEbLdW/3K7rNvipjM5nQnI5Wh/Q7F5cQoGTt0ZB2HeDxBXqRc5qpe0VVNPaKBiuS0sdzH9Y3q9Ido8lBPYRqIsesW+C24vNVUEcnpsae0fqtcdW/FHeOofya3pMaqIgBFPNGBuZK9o9wNl6nZU1p1GrqPGf8AoVa5Mladx2OH5XWHyXzGSFP+Pq6X8l1XVYzp9eCi1FQ6Q6UjnPdxeS4+8lfajw+SU2jYXfL37FfqbJ2nZsZc8XG6lI4w0WAA7NSpXVr+KK11C/iVrBclGss6az3bmj0R28VZgLLKLLeSr7sz1dV5CIi5lQiIgCIiAIiIAiIgCIiAIiIAiIgCIiAIiJ3GgiIgCIiAIiIAiIgCIiAIiIAhRRmOwzua36O4NOvSudo7wVaJVNJlpW2kfHDMd5aZ0bW2DQdZ2kg2Uytc4LDOZ3iFwEnS0iSBfXr3HeFacTmmhoyXO+tBFyLHadfUtGTClS4nXJj7pInVD5TMnMbfo+lfS6Wjqdb/ALVepcSrKhoZEfR9J2oX7TbV3KTx2smgpojpkSXGkdRN7axr61E4nNrxshY3NInMMD+SZyut+iNL+fWvUVWsRxGRtFHI11nkMubDXe3cvFR1tZVNtEdFrRYu1Al2/Xbr3Kqwuttv5IWJvvsuSKlw4vUUsojqDpNNr316ibaQO1bBwBkT5o+XNoTcuN7atEkbOuwVaxOWvGiKxtM8SK9w4nhYdoCDonVpFpPxJuvFltk5HA1s0GqN2oi5IF9hF9dipeLS2iXietoqK9mDH6+L87fmrngeTdPDTipqxe7Q6xJs0HWBYbXEcV+6IYfVytELTFI1wc3UW3trta9v1UzgfZthYn5Z5s6Ys+C33X/Nqoy2FnCextRSmVoczp6QN/RJbr1a9W3uXiy3yeijijnp22ZcB9iTqdrB19Yt/mVs2PdU18FskflTKUFOZHvphMTVaJbo9HS1tvvuDqXpyGwIVMpMjbxsGsa9bjsGr3qUwrDqWevkibGOSY2wGk7W4bTt4qmPHXZ+ymOH2ZVcfMRqJDT/ANlfo22bBfuvf3rwKwYrhDTiBp4+g0uDRvsCAd6seI0eHUJbHLG573N0rnScSLkXOuw2HYn0nTb7E/TdNtmvLoVNZSGlcWGkaQCDpjpXvq0dRJtvVloMmaamgE9Z0jYdG5sCdgAG0qJxOnorONtlARbCoObax3JCIMf9na0m3C2/qVVyhwQ0k4YTpMJuw8Wk7D1jYlYmltCsTXdEOi2jXZLUTGslkaGMaLv6TrOJAtfXusdnFVLHqijdNAadoEYP1mrURcWvfaNqtWFr5LVi4/JXC08D7lhX/Gqhn0Y6ZuNHj0T6WjyYvq16HcOs3oC53PFlKWgsHYVlLKq8pkLyUvJP+9zdj/8AcFNZXf3V/a35hQAinpKl72xueDe1gSCHG+69tYUxiz3zURJYQ8kdEA39ILXa3c18Hep3ao+mRrB9GHW51158u/7Fn5/0K9uSkTmU7Q4Fp0naiLFefLOnc+Jga0uOnuF9xVFX9ff7Kp/1Nkfi/wD8dF2M/RTOSgH0WO1vtX7blRGNMLcPiBFiAy4sepeXBqqpp4wWs5SN9yALkg3tu7F0ccsbW/kvU8pa/Z6svQPqePTHd0bd21bEze5Omsa3lHFrGNbp22km9gOGy/ctYx0VRWzB8rS1ote4LQADewB3lblze43HTOfFIdFr9HRduBbcWPv+CfiuMUHxWpZ66mbCoXFnJOkI1E6yNW/0rfBSuWrmuw9hYLNJj0QdwuLAqOqsnKFjzK+pBjvpaAILuNrjX8F6MscVhmoW8m8aywhlxpAXGojdZT3Saev9Fu6T3r/R9s5Lj9Gj0fQL9fDYNFUXJ/S+kw6PpaYt/XZdXTBMZgq6YU1S7ReGhpJ1XtscDsBtbavnS0dDQPEnK8rJcBguDa9gTq1b1SpV0rTK0uTT2fHOmOnB2P8Am1ezIyqbV0klLKblrSOvRdsPaDb4KLzk1ccj4TG9rwGvvYg2uW/zUBk5ihpqhkn2b2f+U7fdqI7FDtLL+mQ61kZeKsjDKDRaRyr9V+LjtPcLqCza/wB6df7i8OWuM/SZzom8bAQ3gTvK9Gb2pZHUEvc1o0NpNk5p5Ul4Qd7ta8HyyoqnRYjJIz0muaR/CFZ6fGKPEWhlQ0Nk1WB1a/wu9+pVzFTDNiT+UeORc4XcD+FuwgFS9PktRMe2Q1YLGkODS5t7g6td7/BTPLk9NaE8uT1rRFYxk39EqYLHTifKyxO6zh0T3Hb2qZzo3DIQPQ0j/FbV8NJReXWUDJ3RshN2xm+nuLtVtHsspmlxemxCnENQ4RyWG3V0h9ppOr3ouP5zJK495n5KJgxdy8WjfS5Rlt+u4V1zmgfUHfpHtX1w7BKOjfyz6hry3W3W3VwNhckqr5VY59KnDmi0bLBt+F9ZKqksccWV1wjTLRnJeRTwtGwu19wFvmtcq+Zw66OSGEMe1xBN7EHc1UNc8/eimV7oIURcjmEREARETuAiIgILLGMugs0EnSGwE716sm2ltNGCCDY6iLH0ipMhF05/hxLO/wAdBERU/ZUxZZKIoXYgWQIifGiQiIgCIiAJZEQBERB6BREQBERAEREARLpdAES6XQBEuikBEul1GgERFJARLohIREugCIiAIiXQBEuiAIl0uoAREugCJdEARLpdAbr5np/UQ+EzyTmen9RD4TPJZRbzboxzPT+oh8JnknM9P6iHwmeSyiaBjmen9RD4TPJOZ6f1EPhM8llE0ToxzPT+oh8JnknM9P6iHwmeSyiaBjmen9RD4TPJOZ6f1EPhM8llE0NGOZ6f1EPhM8k5np/UQ+EzyWUTQ0Y5np/UQ+EzyTmen9RD4TPJZRNDRjmen9RD4TPJOZ6f1EPhM8llEBjmen9RD4TPJOZ6f1EPhM8llEBjmen9RD4TPJOZ6f1EPhM8llEBjmen9RD4TPJOZ6f1EPhM8llEIMcz0/qIfCZ5JzPT+oh8JnksogMcz0/qIfCZ5JzPT+oh8JnksogMcz0/qIfCZ5JzPT+oh8JnkiKA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63" name="Picture 15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886" r="55659" b="15265"/>
          <a:stretch/>
        </p:blipFill>
        <p:spPr bwMode="auto">
          <a:xfrm>
            <a:off x="6560946" y="2941176"/>
            <a:ext cx="1080000" cy="10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 descr="http://www.apptactics.net/wp-content/uploads/2012/12/instagram-app-icon-300x300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964" b="60251"/>
          <a:stretch/>
        </p:blipFill>
        <p:spPr bwMode="auto">
          <a:xfrm>
            <a:off x="8525809" y="2939728"/>
            <a:ext cx="1080000" cy="102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384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DID YOU GET THEM ALL?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Skype</a:t>
            </a:r>
          </a:p>
          <a:p>
            <a:pPr marL="514350" indent="-514350">
              <a:buAutoNum type="arabicPeriod"/>
            </a:pPr>
            <a:r>
              <a:rPr lang="en-GB" dirty="0" smtClean="0"/>
              <a:t>YouTube</a:t>
            </a:r>
          </a:p>
          <a:p>
            <a:pPr marL="514350" indent="-514350">
              <a:buAutoNum type="arabicPeriod"/>
            </a:pPr>
            <a:r>
              <a:rPr lang="en-GB" dirty="0" smtClean="0"/>
              <a:t>Trip Advisor</a:t>
            </a:r>
          </a:p>
          <a:p>
            <a:pPr marL="514350" indent="-514350">
              <a:buAutoNum type="arabicPeriod"/>
            </a:pPr>
            <a:r>
              <a:rPr lang="en-GB" dirty="0" smtClean="0"/>
              <a:t>Instagram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3283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WALT and WILF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WALT – Create an APP on a specialised piece of software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WILF – An attempt at creating different features within an APP (external links, map points, forms, e-mail links, images, buttons)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104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APPShed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Learning to design an APP and what we can do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We will follow the </a:t>
            </a:r>
            <a:r>
              <a:rPr lang="en-GB" dirty="0" err="1" smtClean="0"/>
              <a:t>pdf</a:t>
            </a:r>
            <a:r>
              <a:rPr lang="en-GB" dirty="0" smtClean="0"/>
              <a:t> file</a:t>
            </a:r>
            <a:r>
              <a:rPr lang="en-GB" dirty="0" smtClean="0"/>
              <a:t> </a:t>
            </a:r>
            <a:r>
              <a:rPr lang="en-GB" dirty="0" smtClean="0"/>
              <a:t>to start with so that we can design a basic school APP.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Follow each step to design a simple school APP!</a:t>
            </a:r>
            <a:endParaRPr lang="en-GB" dirty="0"/>
          </a:p>
        </p:txBody>
      </p:sp>
      <p:sp>
        <p:nvSpPr>
          <p:cNvPr id="4" name="AutoShape 2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QDxAUEBQQFRUWFBQYFxYVFBQYFRYVFhYYFhUVFRUYHSgiGBolHBUVITEhJSktLi4uFx8zODMsNygtLisBCgoKDg0OGxAQGi4kICUsLCwwLzAvLCwsLiwsLCwsNCwsLC80LSwsLCwsLCwsLCwsLCwsLCwsLCwsLCwsLCwsLP/AABEIALMA8AMBEQACEQEDEQH/xAAcAAEAAQUBAQAAAAAAAAAAAAAAAQQFBgcIAwL/xABIEAABAwICBQYLBQUHBQEAAAABAAIDBBEFEgYhMUFRBxNhcbHRFBUiMlJTcoGRkqEIM0JiohY0Q4LBIyQ1c5OywtLT4fDxJf/EABsBAQACAwEBAAAAAAAAAAAAAAABBAMFBgIH/8QAOhEBAAIBAgIGBgoBBAMBAAAAAAECAwQRBRITITFBUpEUNFFhcYEiIzIzQqGxwdHwQwYVU3I1guEk/9oADAMBAAIRAxEAPwDeKAgICAgICAgICAgICAgICAgICAgICAgICAgICAgICAgIMdxPFySWxmwG8bT1cAuV4hxe9rTTDO0R398o3WkvJ2kn3laObWnrmZQi6jeQum8hdN5C6byF03kLpvIXTeRLZCNhI6iV6re1Z3rMwL3hOLEuDJDe+x3TwK6HhnFrWvGLNO+/ZP8AKYlfCV0iWCY/pe9ziymOVo1Z97urgFttPoaxG+Tt9jn9XxO025cXVHt9rHHYlMTcyy/O7vV6MVPDHk1s58s/inzlHjCX1svzu706KnhjyR02XxT5yeMJfWy/O7vToqeGPI6fL4p85PGEvrZfnd3p0VPDHkdPl8U+cnjCX1svzu706KnhjyOny+KfOTxhL62X53d6dFTwx5HT5fFPnJ4wl9bL87u9Oip4Y8jp8vinzk8YS+tl+d3enRU8MeR02XxT5yeMJfWy/O7vToqeGPI6bL4p85PGEvrZfnd3p0VPDHkdPl8U+cpbiUw2Sy/O7vToqeGPJMZ8sfinzlkGBaXvY4NqDnYfxfib0niFSz6Gsxvj6pbHS8UvWeXL1x7e+GfNNxcLUOhid0oCAgpsSflhkI9EqprrzTT3tHsGHLgnkzICkLqAugIGZAQLoF0BPgL9pLVltA9w2ua0fNYHtX0zh31s0mfZE/kqa+8009pj4ebWS6NygiRAQEBAQLoCAgICAg2dobUF9HHf8N2+4HUtFrKxXNOzqeG3m+njfu6l7VVeEBBR4t9xJ1KjxL1W/wABZMCY0+EF7WuytaQCAdzyduzYFqOB46TTJa0b9n7oh4x4yCAfBIdY9Mf9tR/vOH/hj8v4N1umJyvOoecbDYL3IA6loctovebRG28z1IZBjFQyndG1tPE/M1xuSG2y5R6Bv530XXa7U4dHFY6OJ3+EdnyStdXXc43KIIo9YOZrgTq3WyDtWl1fEsefFNK44j3/ANgeuDRh1Q0OAIs7URcbOCjgtK31H0o36pRD0mxUNe9opYCGuc25eBexte3N6lsdRxTDhyTj6KJ2+H8JUNRNzj83Nsj1AZWm41X13sOPDctJrdVXUXi1a8v9+SFxw8tZSzSujZIWuOp1tewAXINtvBbvhsY8einLNYnbefJMPJmJQu1TUzGN9JhBt0mzWleKcS0maeXLjiPKf4HnitDzLm5Tdj/NO2x25Sd+rWD1qhxTh8aaYvT7M/kiVXpV/h3uj7Qu24R/j/6/so8T9Wn5fqxzQejZNUSCVrXgR3AcLi+YC62mvvatY5Za3hWOl725o36ntBjVG+QMko2taX5MwLTY5soJAAICwzgzxTni3vWY1Oltk6O2Pv27lu0pwptLUZGE5HNzNB1kayCL79n1VrR55y0+l2wocQ01cGSOXslaA0kgNFySABxJNgPirUzERvKjWs2mIjtlsCswGA08kEbWGeOJjrgeXmObKSfzFjlpK6m8ZIvM9W7p76PFOKccRG8Q16x1wCN4W8cuvOjOC+FykOJEbAC8jab3s0Hdex19Cq6rUdFXq7ZXtBpPSLzzdkLlNj9HE4shpGysGrOcuvpbmBJ69SqV0+fJHNNtl++s0uKeStN/Ja8dkpX80+lDmF2bnIyLZbWsbbBv2HWrWm6aszXIpa30e1Yvi6p74V+D0cbsMrHuY0vaX2cRrFmtIsd21YNRktGorET7FnR4qW0l5mOvr/R8aL4O17XVFTYQRgnytjyNpP5R9Sver1Ex9XTtY+H6SLR0uX7MLNiNU2aZ7442xsPmtAtqGwkcTtVnBS1KbWneVLVZa5MkzSNoU6zK7ZGgn7mPbf2rSa/775Ol4V6vHxlkKptkICCjxb7iTqVHiXqt/gLPo8ARUgmwysueAs+5Wr4DG+PJ8v3RCkjpacAAVQ2DcFi/2zRf836C3Sm8bvZK0FoiLTEIZLjwgzxc86QOyvy5QdYu3NfV1Ls+I49Lfl9Inbt2TKy1fNXbzJe7bmzDZstbUOlc7r8ekpEej23nvQqsB/eW+y7sCz8D9Yn4SmH1UCl5yS75r53ZrA2zX121K/qcPD5y2nJb6W/X1i3vtmdkuW38knaR0/Vc9qa4q5ZjFO9e5C4wf4fUe0e1q3+j/wDGX/8AZPctq5hC51mvD4Cdocy3xI7F1Gsnm4XWbdu1UvvSr/DvdH2hdJwj/H/1/ZQ4n6tPyWPk8/eZf8r/AJhbLiP2aqHB/t2+EPuiw3D2zgmqLiJCcji1rc2a9ico2HpWG2fPOPl5erZYpptLGbm59537N47VJp1HKKoOlDcrm2iLbkZWm5B/Nd11n4fNeSYjtVeLRfpImezueehVFztW0nZEM569jfrc+5e9dk5ce3tY+F4ufNzT3PbBMfD8VdJmGWZxjGv8I1Rn3kfqWDLg208e2Otawarm1k+yeryW7SSh5irmYPNJzt6n67fG6t6TJz4o93UocQw9HmnbsnrXzR85MJrHN84mTX/KG9ipar6WoiJ9zZaH6OktaPexBosAts0CUGZaJsjdh1UJnZYzI4Pde1m5WXN93WtRrZmM0THa6HhsVnTTFuzeVPp8ZGGCIANpw3yA3Y57dzuFhsG/Wd2r3oIraZtP2mLitr1rWlY2qxVbRoxBsjQT9zHtv7VpNf8AffJ0vCvV4+MshVNshAQUeLfcSdSo8S9Vv8BZcC82r9hvY9argX3WT5fpKIWiAeQ3qHYuaQip8x/snsUjIsfoZJZInRtuA14OsDWS223qK67i2iy6nk6Pu3/ZMrTUUMkbcz22FwL3B27Foc/DNRhpN7xG0e9Gz3wH95Z7LuwKzwP1ifhKYJ8KmMkhDLgvcR5Q2E6ll1nCtRlz2vWI2mfabKSogdG7K8WNgdoOo3G7qK1Op0mTTWiuTvQuVBA6SinawXcXGw2cF0PD8c5OH2pXtndLxiwSVxs4NYN5uCbdACoYuB57W+smIjzNnzjFW1/NxREGOPaRsLgLAA77a7niVl4xqqckafH2R2/wSqNKv8O90faF1nCP8f8A1/ZQ4n6tPy/VY+Tv95l/yv8AmFsuI/ZqocH+3b4QtztFqpznDmtRc7WXNtYk6zrWSusxVpHWw34dntkmdu2V003layGkp8wdIzKXHgGsLLnhcnV1FYNDWZyWv3LfFLRXFXH3/wAQ9MFl8Bw2SosDJK4ZQ69jrysBtrt5x9685/r88Ujsh60v/wCbSzlntnr/AIUZ04qfQpvlk/61l/26vilg/wB4v4YVWmLRUUtLVt4ZXW4Pt2OFv5isejt0eWcc/wB2ZeJUjLhrmr/Yl5aEVrCJqWUgNluW69pLcr29dgCPevevxzExkh44VmrMWw27+xQ1OiVTG7K1nODc9paLjcSCdRWamuxzH0uqVfJwvNW21euFPjGCPpWRGVzM0hd5A1loAve+/bbZwXvDqYy2mKx1QxanRWwUi1p657l4wMf/AJNd1yf7GqnqfWa/JsNF6nf5/onRqtbVwOoqk68v9k7fYbAPzN3cR1JqcU4b9LQ0Weupxzgyf3/7DGq+ifBK6OQeU3eNjhucOgrY4ssZK80NRnwWw3mlngsjC2RoJ+5j239q0mv+++TpeFerx8ZZCqbZCAgp8QjzRPA2lpVXW45yYL0jvgYaCddi4XFjYkXHA26yuHxajJjiYpaY3eQBYQIQTmd6yX/Ud3q3Gv1ERtzz5iCSfOfI4cHPcR8CV5yavNkry2tMwHSCQeIJB+IWLHkvjtzUnaROd/rJv9R/erHp+p8c+YjXe5LnHi4knquVgy5smWd7zuAJHmue32XOHYveLU5sUbUtMQIe0uFnOkcODnuI+BKm+rz3ja158xLW7AB0AKvtNuqO0ZDpFRF9C9jdZa0EdOXX/RfS9B9VakT3Rsra7HN8Foj+7NaU1S+M5onuYbWu02NuC6DJjreNrQ5fFmvinek7Kh2MVJFjUTfNbsCxei4fCzzrtRP41DbadZJ1kkkkniSdpWeIiI2hVtabTvL2lqpHsYx73uYzzWk6m6ral4ripW3NEdbLfUZL1ilp6oeSyML2FXJzfN84/m73yX8nbftWPoac3Pt1s0ajJydHv1ex4OF9qyMMK+PGqloytnmA6wfqRdV50mGZ35Vuuv1ERtzKKR5c4ue5znHa5xJPxKzVpWsbVhXvkted7Tu9I6qRrHMa94Y7zmg6nbtfwXm2Klrc0x1vdNRkpSaVnql5scQQWkgg3BGogjeF7tWLRtLFW01nmr2vSpqnyuzSvc91rXdttw+q848dccbVjZ7y5r5Z3vO7yXtibQ0RpTFRxh203d8xuPotDq7xbLOzq+H45pgrE/HzXlVl0QEBBY8Twckl0W/a3p6FznEOD2tacmDv7Y/hGy0uo5BtY/5StHOj1FZ2nHbylCPBJPQf8pUei5/BbykPBJPQf8pT0XP4LeUh4JJ6D/lKei5/+O3lIeCSeg/5SnoufwW8pDwST0H/AClPRc/gt5SINK/0H/KVE6bNHbS3lI8lgH3DC55swEnoWXFhyZrcuOu8i/YVhGQh8lr7hw6etdLw3hM4bdLl7e6PYmIXdb5LDMf0PLnF9NbXrMZ1a/yn+i2en10RHLk82k1fC5m3Pi8v4Y67R6pB+5k+nervpWHxQ1s6HUR+CXy/AqloJMMlh0X7FMajFP4oeZ0eeI3mkrcsyurqbB55GhzIpHNOwgaj1LFbPjrO02hnppc145q1mYev7P1PqZPgO9R6Ti8UPXoWo8En7P1PqZPgO9PScXig9C1HglHiCp9TJ8B3p6Th8UHoWo8Ep/Z+p9TJ8B3p6Ti8UHoWo8En7P1PqZPgO9PScXig9C1HglH7P1PqZPgO9PScXig9C1HglLdHqk/wZPp3qPScPihPoWo8EsgwLQ4hwfU2sNYjGu5/MeHQqefXxttj82w0vC535svl/LNQtW3qUBAQEBBBKDHcX07w+lLmzVUAc0Algdmdr2am70FrqeVjCmG3hId7DHuHYgq8M5R8NqL5KuFp4SHmz+qyDJKatjl+7kjf7D2u7CgqEBBjOkEYbMCBa7b+9chxvHFNRExHbDzKr0Zb5Mh6R2f+Ve/0/Ecl598fomF7XQpEBAQEGo8bhyVM7eEjvqb/ANV0WC3NjrPucfqq8ua8e+Wy9Hv3Sn/y2rR6j723xdPo/uKfBcVhWRAQec0zWC73NaOLiAPiUFLFjFO82ZPTuPASsJ+AKCtv1IJQEBAQEBAQWnSbSCHDqZ89S7Kxuwfie7c1o3koOcNOuVSqxMc23+7wa7sY43eL6ucdv1bhqQYCgICD2pap8Tw+J72OGxzHFrh1Ea0Ga6N8rGI0bwXSmoZaxZNc/Bw1goN0cnvKlBip5p7RBUboy7M1423Y6w19CDI9Jo/u3dY7CP6rm/8AUGP7F/jH7olOjLtUg6Wn437l6/0/b6OSvvif1/ghe10SUoIQSghBqvSo/wB8qPa/oF0Gl+5q5LX+sX/vc2ThEeWnhHCNnYFo8075LT73T6evLirHuhWLGzMM0l5S6GicWF5mkG1kNnWI3OdewPvQa/x7lqnkFqOFsI3ukOd/uaLAfVEsPqdPcRkPlVcvUMoHwsgsVfVvndmmIc7jlaD77AILnh2lVVBHzbJpMoILQXEmNw2OjJ83hbYRuQbm5N+UtteRT1eWOo/C4amTdQ/C7o+CIbGQSgICAgIOXeWnSs1+Ivja7+xpi6NgB1F4NpH9dxb3INfICAgICAg+o5C1wc0kEEEEGxBGsEEbCg6n0Krp63BopKoP5wNBD3GM840bHNLDw42K1vFsPS6a23bHX5IlddHZbSkek36jX3rR8CyxXPNfbH6EMkXXJSgICAg1NV/3isfb+JKQOout2LoafV4o37ochk+uzzt3y2w0WFguedfEbNScrfKFzYfRUbjzmyaRp8wb42n0jvO5EtKAW2ICgEBAQfTHFpBaSCCCCNRBGsEHcQpG1uTTlKkFUYa54Mcz7sedXNyOOz2HE+49aDd6IEBAQUWN1nMUtRL6uKR/va0kdiDipziSSSSTrJO0niUEICAgICAgIOgPs44uZKWrpn6xC9j2X9GUODm9QLL/AMyiYiY2kZrK008+r8JuOkf/ABcNkpbRarq/DO8e+P71PLK43hwBGwi67el4vWLV7Jen2vYhBKC26Q1/MU0j99rN9o6gs+nx9JkiFbWZuiwzZheglDzlTnOyMX/mOof1Wz1+Tlx8vtaPhWHmy83dVnuJVjYIZZX+bGxzz1NF7LSulciTTGR73u857nOO/W4knX70S+FAICAgICA4XQdRcnOLurMLpZXm78uRx4uYcpJ6dSlDJUBAQWHTtpOF19tvg8v+0oOOkBAQEBAQEBBs77P1ZKzFXMjaXMkicJeDQ3W1xPXq96DoDHaLO3M3zm/ULS8Y0XTY+kr9qv5wiXho/W/w3dbf6hVuCa3eOgvPw/ghe10aUoIQa50vxbwmYRx62MNhb8TzqJHHgFutHg6KnNbtn9HM8R1PTZOSnZH5yzLRvC/BoGtPnHynn8x3e7Ytbqc3S337u5u9Fp+gxRXv7ZUXKGCcJr8u3mH7Pqq625aChIgICAgICAg3J9nzEifDac+a3m5W9BdmY/8A2tUktxogQEFLidLz0E0R/iRvZ8zSP6oOKZYyxzmuBDmkgg7QQbEFB8ICAgICAgIM55HtKmYbiQdMQIpm829x/BcgtcegEa+tB1SDcXCDHsXw4xu5yO9r3Nvwnj1LleJ8Ptgt0+Hs7erun2/BGy5YViIlFjYPG0cekLbcO4jXU15bdVo/P3wQr1tEsL0s0mFjDTm99T3j/a3vW00mk/Hf5Q0fEOIf48U/Gf2h66HaOFlpphZ34Gn8P5j0rzrNVzfQp83vh2hmn1uSOvuhmC1rcqevqI4opHzFrY2tJeXebltrug5GqywySGIERl78gO0MzHKD7rIl4qAQEBAQEBBtv7PVKTNXy/hDIWfzFz3H6AfFSS3YiBAQEHMfLloz4HiRmYLRVN5BwEgtzg+JB/mQa4QEBAQEBAQXDBMFnrZhFSxPleddm7hvLidQHSUHU/JlhtXS4dFFiBBkYSG2OYtj/C1zt5Gv3WQZWQomN+qRY6+ngp3c5JJkG0NB1k/l3rW4+BUtn6THvHftHt+Ps9zDlzY8Ub3nZj2I47PXOMVKxwZvt5xH5nbGhdVj02PBHPknraTNrM2qno8MdX97fYu+j2ijYCHzWfJuH4W9XE9KrajWzk+jXqhd0fDa4vpX65/KGTqi2iEGjeW7S18k5oYzljjsZeL3mxa32QPiT0IlqtQCAgICAgIJAvsBPQBc/BB0tyV6PGgw2NsgtLKTLIDtBcBZp6mgBShmCAgICDDuVfRoYhhczALyRgyxcczBrA6xcIOTUBAQEBAQEGw+SjD8UhrI5qGB+R1myOkYWwuiJBd5RtfZuQdKz1wb5rZHngxhP6jq+qyVxzPbMQw3zRHZEz8I/sLZUSVsuqNkcDfSe7M/4DUFnrGnp9qZt+UKt7avJ1ViKx7+uVPT6IMLs9TJJM7pNh3r3bXWiOXHERDHThdZtzZbTaV/hpGsZljAYPygBUcs2yRO8zv7WxpjrSNqxsoBTTRG8bucHou2/FaSNNrdNO+K/PHst2+b0948SGyRroz+YG3zKzTiVezNWaT746vPsSrI5A4XaQeogq/TJW8b1mJ+AwXlcoKUYbUzSxRGXK1rJMoz5yQG+VtXsc6okUAgICAg+mMLiGtBc4kAAbSSbADpJUjpTk+0Fiw2AFwa+oeAZHkA2/IzgB9UQzBBKAgICD5e4AEuIAAuSdgG8noQcVYzzfhNRzNub52Tm7bMmc5Le6yCjQEBAQEBB0nyJ6FtpKZlW6UySTxggNceaYw67WHnO4k7LWG+4bPQSgIIQSgghRMbjyNMy98ov0auxYZ02LffljfyFLjOFMqaeWF4aQ9pAzjMA63kusdtjrWWtYr2Dk+vpDDNLE4gmN72EjYSxxaSPgpS8EBAQEBBsnkP0ejqqyWeQg+DZC1nF782Vx6BlPvUjfyIEBAQEGJ6eae0+Dtj59sr3yBxY1gGvLa93HUPOCDROm/KzV4kx0TA2ngOosYSXvHB7ztHQAPeg18gICAgIJAubDaghB0t9n2R5wgh4eGieTISbhzdV8o3AOuLINmoCAghBKAghAdsNkHMVdyfYkyZzDTTSHMf7RgBY+5uXZr2F9utEq+PkoxMszc1GPymVub6avqgw6to5IJHRzMcx7TZzXCxB/8Ad6geKCEHzIfJPUUHWejmF08EEfgscbGujZraAC4WuC479p+KlC7ICAgICDRH2mPvMN9io7YkGk0BAQEH3DE57mtY1znOIAa0EuJOwADaUHTvJryawYfTsfURskqntBeXgOEd/wCGwHULbzvKDNThMNyWxQtducI2Zh0g22oMHp+RfDGuDnNqJCAL55T5Tr3LnZQNZ2W2dCDPcOoI6eJkULWsYwANaNgAQVCCUBBCCUBAQQgICDTHL/g1n0tUxu3NFIQN+p0RPuzj4IlqBQCAg6G5GNIxVUAhcf7Wmswi+sxm/Nu+hH8qlDYKAgICAg0R9pj7zDfYqO2JBpNAQEBBt/7OeEwy1dXNIAZIGR82Du5wvzPA4jK0X/Mg6EQEBAQEBAQEBAQQglAQEGJ8qWHeEYRVi1yxokHWw5uy6DmRQkQEF90L0kfhtYydly3zZG+lGdo6xtHUpHUOHV0dREyWFwex7Q5rhsIKIVKAgICDRH2mPvMN9io7YkGk0BAQEF00b0gnw+obPSvyvGo72ubva4bwg7Fwud0kEL3gBz42OcBsBc0EgX3a0FUgICAgICAgICAgICAgtmk1VFDRVL5zaMRPzdRBFh060HJUYsBfgFCUoCAgzHk+08lwuTK68lM4+XHvafTj4HiN6kdFYViUVVCyWB7XxuFw4H6HgRwRCsQEBBoj7TH3mG+xUdsSDSaAgICAg7I0LrRPhtFIPxQR/ENAP1CC9IJQQgIJQQgIJQEEICAglBq7l8xXm6KngB1zSkkfkiAJ/U5iJholQCAgICDZXIViMjcRdAHnmnxPc5m7M21nDgdakb9RAgINO8vdGyWWgzi9mT21kb4uBQaq8Tw+h+p3egeJ4fQ/U7vQPE8Pofqd3oHieH0P1O70DxPD6H6nd6Df/I63LhMbRezZJAASTYZr2uetBnCAgICCEEoCAgICAgICDTvLNTNlrafnATlhOXWRbM7XsO+w+CJa/wDFMXo/qd3oHimL0f1P70DxTF6P6n96B4pi9H9T+9A8Uxej+p3egzTkkoI48TBY2x5qQbXHhxKDdyI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20659" y="6329534"/>
            <a:ext cx="45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Walkthrough of </a:t>
            </a:r>
            <a:r>
              <a:rPr lang="en-GB" sz="2000" b="1" dirty="0" err="1" smtClean="0">
                <a:solidFill>
                  <a:srgbClr val="990099"/>
                </a:solidFill>
              </a:rPr>
              <a:t>APPShed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24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Independently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Follow the </a:t>
            </a:r>
            <a:r>
              <a:rPr lang="en-GB" dirty="0" err="1" smtClean="0"/>
              <a:t>pdf</a:t>
            </a:r>
            <a:r>
              <a:rPr lang="en-GB" dirty="0" smtClean="0"/>
              <a:t> file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Work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the skills of how to build an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Mark on the sheet what you have completed successfully and what you have struggled with!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5986" y="6329534"/>
            <a:ext cx="310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990099"/>
                </a:solidFill>
              </a:rPr>
              <a:t>Sheet needed – My Success</a:t>
            </a:r>
            <a:endParaRPr lang="en-GB" sz="20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59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 it Sussed?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Thumbs Up – if you think you have got it!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Thumbs Level – if you are unsure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Thumbs Down – if you just don’t get it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57" y="1947930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50556" y="3095760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927012" y="4218839"/>
            <a:ext cx="11334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312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through the </a:t>
            </a:r>
            <a:r>
              <a:rPr lang="en-GB" dirty="0" err="1" smtClean="0"/>
              <a:t>pdf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109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Take it step-by-step!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Follow every direction… use your common sense!</a:t>
            </a:r>
          </a:p>
          <a:p>
            <a:pPr marL="0" indent="0">
              <a:buNone/>
            </a:pPr>
            <a:r>
              <a:rPr lang="en-GB" dirty="0" smtClean="0"/>
              <a:t>Choose what you want to create (links to websites/forms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Make your way along each of the TAB’s for each section and EDIT what you need to!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405" t="21831" r="18933" b="61003"/>
          <a:stretch/>
        </p:blipFill>
        <p:spPr bwMode="auto">
          <a:xfrm>
            <a:off x="6944265" y="5395134"/>
            <a:ext cx="4217832" cy="9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813" t="16682" r="15785" b="12852"/>
          <a:stretch/>
        </p:blipFill>
        <p:spPr bwMode="auto">
          <a:xfrm>
            <a:off x="7133561" y="1725769"/>
            <a:ext cx="3839240" cy="31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550794" y="2588654"/>
            <a:ext cx="2253803" cy="386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4506" y="5485843"/>
            <a:ext cx="2253803" cy="386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852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was a success?</a:t>
            </a:r>
          </a:p>
          <a:p>
            <a:r>
              <a:rPr lang="en-GB" dirty="0" smtClean="0"/>
              <a:t>What did you find hard?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On the piece of paper put your full name, a success and a difficulty you have had today.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Be prepared to share and hand these in!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5996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278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Creating an APP</vt:lpstr>
      <vt:lpstr>Starter</vt:lpstr>
      <vt:lpstr>DID YOU GET THEM ALL?</vt:lpstr>
      <vt:lpstr>WALT and WILF</vt:lpstr>
      <vt:lpstr>APPShed</vt:lpstr>
      <vt:lpstr>Work Independently</vt:lpstr>
      <vt:lpstr>Got it Sussed?</vt:lpstr>
      <vt:lpstr>Working through the pdf file</vt:lpstr>
      <vt:lpstr>Plenary</vt:lpstr>
    </vt:vector>
  </TitlesOfParts>
  <Company>Devizes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Waldron</dc:creator>
  <cp:lastModifiedBy>wilmar</cp:lastModifiedBy>
  <cp:revision>44</cp:revision>
  <dcterms:created xsi:type="dcterms:W3CDTF">2014-03-24T11:07:11Z</dcterms:created>
  <dcterms:modified xsi:type="dcterms:W3CDTF">2016-06-02T14:04:30Z</dcterms:modified>
</cp:coreProperties>
</file>