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747" y="-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62811" t="15625" r="13031" b="4688"/>
          <a:stretch>
            <a:fillRect/>
          </a:stretch>
        </p:blipFill>
        <p:spPr bwMode="auto">
          <a:xfrm>
            <a:off x="1905000" y="1295400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2811" t="12500" r="12592" b="4688"/>
          <a:stretch>
            <a:fillRect/>
          </a:stretch>
        </p:blipFill>
        <p:spPr bwMode="auto">
          <a:xfrm>
            <a:off x="1524000" y="1371600"/>
            <a:ext cx="426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</dc:creator>
  <cp:lastModifiedBy>wilmar</cp:lastModifiedBy>
  <cp:revision>8</cp:revision>
  <dcterms:created xsi:type="dcterms:W3CDTF">2006-08-16T00:00:00Z</dcterms:created>
  <dcterms:modified xsi:type="dcterms:W3CDTF">2016-12-03T17:29:23Z</dcterms:modified>
</cp:coreProperties>
</file>