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8492" autoAdjust="0"/>
  </p:normalViewPr>
  <p:slideViewPr>
    <p:cSldViewPr>
      <p:cViewPr>
        <p:scale>
          <a:sx n="66" d="100"/>
          <a:sy n="66" d="100"/>
        </p:scale>
        <p:origin x="-154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0833" r="22694" b="34375"/>
          <a:stretch>
            <a:fillRect/>
          </a:stretch>
        </p:blipFill>
        <p:spPr bwMode="auto">
          <a:xfrm>
            <a:off x="4724400" y="4648200"/>
            <a:ext cx="10058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t="44792" r="23280" b="28125"/>
          <a:stretch>
            <a:fillRect/>
          </a:stretch>
        </p:blipFill>
        <p:spPr bwMode="auto">
          <a:xfrm>
            <a:off x="-304800" y="685800"/>
            <a:ext cx="9982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46875" r="23280" b="30208"/>
          <a:stretch>
            <a:fillRect/>
          </a:stretch>
        </p:blipFill>
        <p:spPr bwMode="auto">
          <a:xfrm>
            <a:off x="0" y="3429000"/>
            <a:ext cx="9982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rita</dc:creator>
  <cp:lastModifiedBy>wilmar</cp:lastModifiedBy>
  <cp:revision>3</cp:revision>
  <dcterms:created xsi:type="dcterms:W3CDTF">2006-08-16T00:00:00Z</dcterms:created>
  <dcterms:modified xsi:type="dcterms:W3CDTF">2016-03-07T20:19:57Z</dcterms:modified>
</cp:coreProperties>
</file>