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2" r:id="rId5"/>
    <p:sldId id="279" r:id="rId6"/>
    <p:sldId id="280" r:id="rId7"/>
    <p:sldId id="260" r:id="rId8"/>
    <p:sldId id="27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99"/>
    <a:srgbClr val="00C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347" autoAdjust="0"/>
  </p:normalViewPr>
  <p:slideViewPr>
    <p:cSldViewPr snapToGrid="0">
      <p:cViewPr>
        <p:scale>
          <a:sx n="66" d="100"/>
          <a:sy n="66" d="100"/>
        </p:scale>
        <p:origin x="-102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66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A7F77-BF48-4C9D-8FE1-260F6D93D08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399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05/06/2016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Mobile APP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Researching APP’s – Lesson 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033760" y="63398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Lesson 1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445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STARTER:</a:t>
            </a:r>
            <a:br>
              <a:rPr lang="en-GB" dirty="0" smtClean="0"/>
            </a:br>
            <a:r>
              <a:rPr lang="en-GB" dirty="0" smtClean="0"/>
              <a:t>Can you name these 3 Game APP’s?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184" t="34525" r="36244" b="38644"/>
          <a:stretch/>
        </p:blipFill>
        <p:spPr bwMode="auto">
          <a:xfrm>
            <a:off x="2511379" y="2266681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QTEhUUExQWFhUXGRcYGBgXGRgbHBgeHBgXHBceHh8cHCggGBolHBcYITEhJSkrLi4uHB8zODMsNygtLisBCgoKDg0OGxAQGy8mHyQvNDQsLDQsLCwsLCwsLCwsLC8sLCwsLCwsLCwsNCwsLCwsLCwsLCwsLCwsLCwsLCwsLP/AABEIARMAtwMBIgACEQEDEQH/xAAbAAACAwEBAQAAAAAAAAAAAAAABAIDBQYBB//EAEcQAAIBAwIDBQYDBwEGAwkBAAECEQADIQQSMUFRBSJhcYETMpGhscEG0fAUI0JSYnLh8RWCkqKywiQzQwclRFNUY3PS4hb/xAAZAQACAwEAAAAAAAAAAAAAAAADBAABAgX/xAAyEQACAgEDAgQEBQMFAAAAAAAAAQIRAxIhMQRBE1GBoQUiYfAyQnGR8cHR4RQzUnKx/9oADAMBAAIRAxEAPwDifw92iLFyGnYSpIx3TiTnBBHyFdTrO3LXsmZCCe6QsGGbvDaR0zM+A41zXZekuEk2wG2MQWcAoZAXnjuyxxPvSeArQuMlp3Gp0yElQQ1k7fZmIDELjjEzg5muVlcXK6sYxKahyvcmNOj6f2pYC6SxYY2mWMRnEiY67T51nupBIIII4g4IrztBrmnKrbffacM1t4jcrbS6weBUgAgZB84qer1/tFFxlCkzhRyAUCeQJIY54yTTvT5nw3sxPNBeVNGY37tmOY7p9JPrjcR/rULlwO07ZC45Z6qvU+PIdDVd0ltzGQNpGB1EiT/wiM09owNoMgmIxwHgo4AURLU2lwB4KdFqcsGKkySY5TyIORH2p6s7tHR8XUd4Z+FTta5QMg4JBODHTyEUSMtPysjV7oequ/dCicdBNFq+rcDNK6jvN4Dw68AOp5/DzGpzSWxSW4raQs2ZzhcfE+gJ9T8XdeNqhhxWPqPlirLNvbknJ/1/zSt9jcbahBHMEGB88nwoajpjXdl8sWsWC5xnAyTwxAwM9eJ61pHRrtA5jgec8/Q9Kp7JMqTABnlEfrjT1bxwWkqTMm5ZdDI49RMHPqV/XGvH1h5xyEif6gfyrXrOWPb+U/ME/IlvjWZQrhlpkNPq2CwAOfUnJ6Dzp7T9j3id7qQDMDgc9ehj5U3pBNxAeBZR8xTv4vslTaIYwQZAkZxk5OT9vGl8+R45RjyHw41NNiy9mXAICED0/OstdLess1zaQA08Rw58DTmo06KmnYNci4CbksMbbhU7cADAkbuHWm20Vtb9tQLzJcSVCXLTNuLsMOFKMoCyY4GRMCaWn1jkt/r7c9w66VJ7Mkis1oHvKc/wcBPiMfCrHthIaOBlhBkiMxAOQaXXS701Ny018pbj2bbveAZd24BMkKytgrEjxpDtRQLdi4HuE3FctuYGCrle7AEDnmTnjS6acvX+ljHCI6vdeubEtMWiYAyQABuPT/SitezbRAiLYLs6KzOZ7xySFMgKohcc4ooviVwBeBveXc39HZFuwloCAAA0YkFQScdS485NLX09o6KcGHk84MGPH16mtLTXZuOSjbSQRtRiNoRecZA645eVL9oFVZSjbp3BCI5sAd2cmIiBNK222M2kkche7LLq1tAxVL21BPuh/aEiCeJ2qfSqtZ2SiOyEOYgd8kHgOXDrmu00GitpNt2UgFrjtgjfwIE4LAPBxglumK17GF9REA94rDEGA4ULBU7QYYjGMcqZ6bqkpXLj73+/MB1GLUtuTkFtALtjHCKTay9uSnu8esenMeXCuo7K/DV2+ntFZApnaCWnHXH66Vl6nTtbco4hl4iurHJjyuovdHOcZRVtbMR0mq3DODz+3p416+iTjEHqOP5V7d0oJmSDnh48cVVc0ZPP5kfIggekVr5kqaszsKmyVYe6RmIGZjHdzu9MY5VYwuAzG3jt3EERzk8nJkk8KZ0uiVCW4seZJPzNM1lYb37luQitpnMsAogCVZjPkcR6U3btBeEnxJJPxNTookcaiZbsQT93ciCAemQZIE+B4eHCn6q1FncOMEcDVHsLmBvHz/1+dUk47di+S7U6gIPHpS/Z6EkufL9fP1Jq23oxxY7j8P8AMetMgVNLbtlFuluBXRjwVlJ8gQTWl+IdILxtmy64kQzGDJEGcwSayKCKFn6fxZKV1QXHl0JocGg1Q9mB7GbR7kMD/FuzuEMCc56moHT6hLid6yhCsEBdYCsG3ABjx7zHM+dKMMcKe/B+g0zi6b+5mhiBwAH80zBzOTKrzBnCHUYY4Y3Kmv0/yN4s8sktMef1F9PpdVaVtuAw2mH4AxJWGxwBkdPMVX2jo3Vbdt2tAIDtjdzyQe7kk58zT6un7R7IBUsgMTstIpOJB2lWOYWRkgT41mdqMDaQZDF3yPZlYViJG1ARmR7xB2ziRQou5ce30f8AQNLVp2H/ANruwlm0jOu2Q2TOeZnasch5daK57TarJBdwrcdhg9ZA4cQPnXtF8OiQzJrdf+m+LxGn277pUbQRveAxTA2ztI35mOXHMU7ptRCpbN0G3Cl0AVWZoByUUtAE5k5AxXo7GLaAXS4Aa7BSOW5UI3TjhPAxVd6y18OLQIt21i2EkFgB3sTLzAH9R9aBDw5XXZ+6MPUkm12FtVqiQ4tQLc25nEMMDvCAMtJn+U5p39ivSbi34ud5iVYADmQIYiJ28uXHjXmy4tkl7UWUm2qqRNx3O3JjMCc455xib9nXWUHdYhWxJTcoC7QW7okQo8ZHCtwqdpNbeZb+VW09y78P9t3UFm3cKMhdAu3DJ3m4iIKtKw2IIHGo/jML+0DaAB7NYgRiWj9dIpHVWbgsk77bW/amfZkGGmd2P4CRg+HlSeovs7FnJZjxJpzpunayeJarfgVzZU4aCuiiiugKBRRRUIFFFFQgUUUVCBRRRUIFFFFQgVVbDp7jADjkTmI/XnVtFYnjjP8AEjUZOLtCLat3uQ+w7sZtpyXhw7pG39Zpyy7JulVcMCIVLakTHCREY4f5lDU2wLyt+jAP2+laNAjgg00wvjTXczRpHdnZ1947jG0HhGIOBJ4UVr6e8FOQSCIMceo+YopfNGcZVFOhjE4uNtn0DTaX/wB3KiAR7YBcjj7eF9KyexO1UTQmbRydhYbSUZgCuT3gQGCz/SYrbXTkaEhWO725VQRz9vA5e958zXzTSaq4qOs91pMHqRBPnAFcXocDzLIvKbY11GXw6/Q6M+1uOLvtgVRmKLckKy7nSQVUkQFXJkxitNPxYlu3tKA3EkfuiQjcD7zCQMGcc2jdiuRTWOE9mDC+HPPy9KortQ6BNVL0oSl1T/LybXav4hN+yEgruYvcE494soXPAFm8+OOFYtFFPYsUccdKFpzcnbCiiiiGAoooqECiiioQKKKKhAoooqECvCwry4YBI4xVVlzg8+PP05wfhQsmTTwFx49RduxOY6waM8lY+nz8vGrEsqys0sDIj+KMGTnhmOFN6PRTbU5DxJOCSOeYmfWl5dTJB108TH7RsSp6rnEH9HEj/Nedm3gUGZPD9enKt7U2EVVhIInJ/t4fGuX1HZ4UllxzkHh4EcxWseVy+ageXGobGrRS+lvyADx4TyPlRTSkmrQCj6dre0PZ6G5db3kvEjkC37QSAPUDhXze0CAJMnmTzrpdBrBf6+zsXQ+4yQ1x7/dweQTdAxJ48BXPOCCQeMmYz/rXG+EYvDeRPnVf7/d+o/1z1aWuCNFFFdo54UUUVCBRRRUIFFFFQgVrp+H7p0/txEcdvPb/ADfeOlZFdjZ1Tjs8usbNhttiDOFWB4TJbwpDr8+TEoeHW8kt/qHw44yb1dkcdRRRT9gQoooqFEbgwfI0ojNwgYA507SQugHOI8POl83Izg4Zqdmu3s3leDCI5/aMTVui9pAVfZrtHE8wZ/KlNDqgVYboIz0EYnlypvTaxNxG4Y2gQOMTI4/lNJST32GvUse3dYglkAEkiD0I5mT8az60rurDOV2EYJkjoOnDiYrNprpeGK9T2Mk6UW3PJTkcx4iP1yorUdAwggEUUV4rewC/M7/sXstbenbbA3apDnGFvWwuQMQZ8pNcDz/PlX1F5GlZtkAakcT3oGpHXhw618rL+tcb4NJzlmbf5jo9dSUUiQ8a9cggRioA1EV26ELJZoz1oDeNBNXRWol9a8WoGpBqqi26Pdx6VENmvd/jVlhgAZXd9vLNR7Ei7dFZaD/rW9Z1bDRODclW2hVz3WDksPVYPr0rnmcEkiB4Twpka39yLUDDl5meUfo0n1EfE0/Rp/sNY/lv6oqDD9TQ01AuPCreQxHj1+dMRlewGUa3ILNemfCvN1Bai0C1FoIz+fClgRknkfDjirGOaVe3JMLIHlig5UHxPdoZ1ERnmp9enzrfsXVCrxCnnwB8PGuTvKYGGnkc/eR8KYsgkRGecbjzxMTilpQtB1Lc3NXc2uqyBMgHHhHDPICkLtmDnA8eNLqrISYBI5AEKPUQJ86q1erYtkccczx+dXG4/hB5Wmtxi44BzjExRSt6/PeJOMR8aKJHK0qoDSPqt+8f2MkiR+0yVMSR+0yQIwTiIr5g4IJ8znhX0csDoGWZAvjvEiG/f5I5cCDXy8OegPqP9a5fwVU83/djnxDiJd7So+1HT51BL44bfnU229I8zXds5hMxyn4iowfGqWt9B65qwKeWfh96qyy3NQL+tVuY48fGK8W4f5R6H8qlkLd44Qc9CK0b/Z+wN30IgGZOSeQxk8ay7N9SfdPoc/OvbuoMEH3SeE58axNuguFKwVeoA+P2BFCofH4f4qDIZ445Hh9q99mTjr40PQ2GeWMXRft8fmf/ANanbT+GR96QugKdpA4H06c+NN2l2d4ePM/aq/CzVqUbQXAAYBn1rwE+dVq6N/CZ88VU5A8+g/UUzYnVjg8+PCqw4BIbBnnzwBSQ1zCYitAiW68eHp+dLzu9xvGqQxpQCw4YnBzA4cD501o+z0JaVGWiIEe6CY6fSqdHZUNuEjxA4ePhwpizpVJM7iDkw3ElsTHE4peTDUV6zSoiQFHIcM8f8VgySxPnW7rtEBkl+74k+XPEVzjPFEx7oFlZY7kkAes17T/Y+g3nrjI8+FFYllUXQu5UfSjqANATx/fzGTI/aASMgTXzLYjE96MniMeXCa+mXtWlvs6WKsRe3KA0F4vTjEgQJ3RgZr5PqdUPaP3VI3NEbupjnwpH4OmnltfmY51/zKNF1zTDkS3kKoYQede2b04gx4An71eq5kKQPEz8okV2rOfuiCv1g/8AF+dSDsc8vX8xU/aA8tx/X8x+1U3mzgBfLbPyiqRQe2XrHlJ/Xxqz2iHifgB/n61WUI4x67fsJpa71wPjV8l1Y+dOkbg0/wBMZNUuwP0GBj5TUdLc3MFAXIMmD0+FSsswJwI4EGM9MTNDmxjDF0eJcPw67q+gdn6DTDRMz9+2V3XLqhgwMYKMeDB+57M9c4JriFtgZEqeYJ+hr6J2Lr0GgLC0Xs7Cl1SZEx356Eknz3oeRjmfFMrUIaG/xLh19vy7WG6bE9UtSXHc+Y3BJJUEwQB14+tMpqcAEHGBA9fvS/fAhQVnjkZnJFerYuKoJ4+hroNrzKinVUW3dNABMqSYyBB9RSTrmKf177kT+aZOZPDp0zSHt8RC/Bv9KLF2gD+SVIrRROev3rZ2ByxmM8QfAfesUuOQirtLcYe6ScyRn8qqcWwikkbYUpJBJEcDwmYGeNaNrT3JLEpkAQFPKYAnHOsq5qmIyAOEwOh/XwpxO244LJ597j8eA448aWcZPsbU4eZDtMuFuFnBGwwPEggcOBrmNK4nPKtTtHXs8gIFDCMsDGZ8Ky7mnZTkfAg/Q0xjhUaZicoyfJt6XtEhYtjPPrxxBorJB25yPj9hXtZ8JeRScEbya8CwUuLuYbkUg7TB2FQ38RVWQkCACYkxg42plSwwVkxEdcZim7+uVrdu2mDneWnJkxAAwIbieJ8qUvC2CILTzkKR8Qaxhhpv6g8k7pPcqW1jIPpmvTHAQDzEn8qeyOMbfE3FH/V9qgNRaAIBUnlADAfFJPxoydgdX0FvZRkZ67QGP2io/tcY2sR0IgfDIry5cLGJUDxmPgBFN3Oz7yIHa13Md72agZ93Iac1HJR2bNJN9ika8D+FR6R9qb02uRzDKOH8ByfQjNZV3JwpBHT9GmuznO5QVPEwSTIweVW6omhMddlzMqMwNoz6qtFpEK+8wJgiS8/Ln4VV2tqCACAJ6/rHCqbeuOB7IsTkd34xFKzUnudHHGMNkWaiyYxuIMzBeut/DnaIHZ2q021isG4XJPP2YjGf4evOuP8A21gT+7jwA+WedfYOyhp/9npbs7HS5uF1tuGYiWBHHcxhRzA8RXK+J5fDhBSjfzL0rf8AjzGsMNTdHyd7IgET6FsecirCoYZA6e/OfrVGtK271xE3Oquyq4AG4AkAgRGeNQ/aDytv8MfKuik2rBFnZ6IrEsSOI9wsPU0wLqyWdCqDgxgeWGmKRtas7lwwPPAX6Hj6Vp9qOfYnhOCFUzzEzx5TR4t2KZsUZJvuZl68OK4nhPs8/DjVV7SsBJAJOcMv/bioG/AB9kPMl5+G4RXjasQRjwkN92NMCaTJWhjgZ8/0a8NvmRHnP12mrdPs4liG5R/mPrUzeBPegxjve0z8HiqsluyKnB74APIR94Brw6or/wCn6lR/mnrQHEqoHUgY9ShrO1F1SSVYE8pBP+PlVJ2Unb4L7faX9AJ8ZEfAV5S9tyRk2/LYJ+Ij60VdImleRRZMY2T5yfoaaGq2iGQAdNv5ifnVdwPAkEDqF2/eos4YgF3x1ZfucVnk29yCXTONg/3abGoEDd7Mj+kDd9fqKGQMuGLsP4WYH8vrSVy68x7NB4BQY+JNWmVVmklgydrJHR9k/KtnXdovdsiywAEIJQXD7gA5YEgVyKXnnMkdBA+lSOtKmN1wDpumPjFYniU2nLlcFrXFNJ8mtqOySBB3EcQQfrk/MVRZ7N2GQwBAkZJPTI2jBmONHZ3auxp3knkrjB/L41rJa1F5SSydQoZzz4HcSFqpz0rdl4I5HNJ8FfafYzoVDlWncIQFvdIJncByYVj6iyQZCNt6kKPkKe1movMYa4SVIwxkgmJ+MD4Valu4T7+YyQBj1pWEppfO0zqaYvZCg2AQyEH+1SfOu/7H/D+qsdn3HV/Zm9G2xcChjPCOAS6cQPjBOOIWzcs3UuIwBQq6yARjORMR5V9P0HbiatG1G1WOwJct3WATTSDL/wBVtgD3venHMxzfiWTJGMdCTje/f9Fvxfn6c1ZsEN6ex8pvW13AC1wkHGQRiIjBFStwvG1z5qjf9S1o/ijVC9f32lKqAFLn3rxHG4QDCk/HmczSKaMtk3YPTaxJ+ddGE9UE5bfQE0lLYjfKsvdSCDM7EGfGADH+KktlrgCkqJEx19eXxr252TtzvZuvdMjzq2zZL2yEksDgiBtH+aJGaXfYHkg3FruIP2JBgAj+44+IU1Re0AB95fQlj/0itTRG/bckFmCKWcQG2gcTAzA8KV1PabXSTuXb133foX+VNKV9zlvxIupCN6wq5Dg+ABB+FTtaqOCL0nj96t0WlFwmbqKB/M7CfIQSaq1WnaRDE+hHwrTRq+zLPabhItieoT8gKqTVsP5PVKmrMRxAP9IIPyNAttkn2kj+IfmayVsW7wY3FR/bCn/nxXlVKUY99mJ6syj869rWuihq77JwD7Vy3MXVU/PP1pm/bQAN7Kw+P4CSfUKaVOtvkEW0MdWhn+YEfClyt4jIf/hJ+1DjFsxpfn7/ANinUaziAcfyhQP80WL4/wDp9w6xcP0MVZpy6nAg9cA/8yz8Kuv6Rom6wQdS7SfSST8K22lswmy2KbgtkcCn91oR8Q+KSAI4EfY1abaHCsuOcsPqK8099EuIzOTtZSQqzwM8Sc/CombivqfR734HtWtMly5fi9ABG1Bb3Ee7AXcSDiZ9KS//AMs5sNduOqnJCywlQSCSw5YwOYpBPxLaV7qW0XZeaWKs+OWByOZkcxwPCm+2L7gJbt3LpVNu3vBvaKYJ3GJjMQfD0WlfcfhGKVROb7Q7LZUDBAtskQwaSZB5ceR/RqOj7MZszcHXvMPoM0/e9uEy6hB7qMB4xHd5Z51n3e07r4BYHhKsfjgCsKU2uwTTFcluo7LZeBcE8pcfWvsn/s10ajQIrZZg+4nJ7zNgniYGPQV8Xu27rHd4ASzT8yR4/Ous/CnbbWhZS47hbYuEhJO8l2YTHKI+Jrm/FcGTP0+mL3Tv2YXFFOTvbYwR2MV7ruZmOBIxgyScfOg9hL/OxP8ATkePLFCLcYtcuM3FmaFJyTJ4NMZ8qWuWmch8/wC6sj1k0+nL/kZenyGF7EUnuliechcVZqtAEjEheamCPGZIEVTb0JiBI57goX5SPKrtXZKoTxxxyDmOszx8Kmp2lZbSa4GNDplQhxO7iApO4zwB2mR6CKzO0bmla4SDctqQNyLBhshhwGMc/HlFP9lt3cAExxbbA+I+9czfa2txpYuNzcBHM8DJpvGtxDOrVDy3rf8A6ZvmOiqvzDH6VXfvochXn+uG+4rONxZ7pYfrzrz9oaNu5tvTl8Joot4ZraTQu+UKkj+Gdp9JifSmL7mIu/tAI5HvD4MBWXa15AjunEQUA+e2p3NSDBDFSP5S/wBzis73uZcJXuaFo2RnOeVy0pHptyK8otXbp7ze2deRUyR55n40UNmHH6+4vavX095yv9wX71NUtXFO4xd/hKqAvju/xULei1SzG5ccCB9zUbBNsd5rYJ5nYxHpBiiP6F7dq9CzTJeX3XAH9/2q49nM2Xa0s/zOon5V4e2SMFnZeewbR9ftUh2hp2jcDjgH3MPlHzqnfJl6uaC92bsKmbZ/sJaaWvdmh2/d27zHmAs/QGtfS9uW9vs/aIqnkLbqP+UitK92ZbVdx9tnh7De3yJNUrXIPxZRfzHJXezmQLutXEPLdzyMjANMW7xRJDKzYEEgwOMQec1K9tN2Fa5tH/zImc8hy4VV+3XDCwzR0EemBQ8ibdHWwNqCfcutauSN93PXbbj5irhdIn94hMwDsKj4yAeNeDtC6CNggDqAPLkajc7T1AB7xI4kYInyihNP7/ga1eZI3zzKREmWK+kbq7DsD8I6jU6YXUdAr7oR2cyAYkYIzmP81wn7RcuXFGLYYqpY4VdxALHPKZr7F2X+J5J01pALSKLaOJJUAogZjMRDbp9PGud8Ty5sUF4KV9/JJBMUXPg+Zaqzdtuyd5GUlSCWwRIxHEcKXL3DANwwRxZTgz5TW5+PTOoVbCiFQAs2Se83s5xmLWwTx5cq5i3qLnPZjhx9abwyeTGp+aMZFUqNBdMePt3A4YU8enu0vqt4YLv3AkDDAkyY4cq9XV3GMRbA97gBJxmZ41US6FWBYwQccOMkRREt9zLa7BcUhO8W24EcBkGSfWvNR2cvC5lutvM+vA07qbE7gDIIlQOYkkfWpL28gUpvQJw2hHEf8Jo+NuhDrrTjpMez2WWJ2WbzjnA//kii52RcGPZXVHVln4xXR9mWrF8wlwyOKo1xT8GMGke1tDbQ/wDxRjmyCPQ0a2IrM3KjKPZDsu5XRwOMcviMVRa1JtSAVJ4HAPzov31B7pcegB+tQsBScttHUifpUrzGFdfMML2q55jHCAR/0nNeUrcurMTI6wR96KmleRNC8he+GOWBPmSfrUCnhHnW9b7J1Td4CfEso+9LXdE4PeupI/8AuKatS7FrLHixTS6soIAXPGRNRTVJOUHjtkfeKnqN4x7TcPMVVbtoQN25TzMAj86svZ7j2jvWSxJJUctw/Km9Td1Fz3bhCDhDxA+IpK9oV7sFmJ5bIkASTM9ASadTThQvdHKAciZ+uOHhQ5SS3Kji1u17k9EDuknecce9u6cTmtM+1kbFKiZJIWT0gCSPOKhrr9tQG3hbgyrLx8J40vp+0bsbpaeBy3yzjypSbcvmo6cNMFQ3rWZn2m46gCY/eGc+YketIX920kgkde8N3hx8q0Lva7PClSYkgS6+eZM/Ck74Ypt9mc96WJY+HECBNZjfc3NKQ52D+GzqIZot2pCycF4I3Be6SSJieE19I7J7ISyW9kGIZRbMmQy+uBOJNcv2Cw/2egYAurOu0gcTclfmwI8zXY9n6g2rKK2GgASSfiTmfnWclTtS4MO4cdzhvxhptl4urmGmQFBhh4wCF6eVc5eFrEuQZPKZ8ZkCuh7UvsxuMVDfvWVvemPaMF4GZ2rJ8TWH2hbLnFsADgyo4nxkiatJKl/Y021Hc8tdoWkUgOf94KPhVS6q0BK3ASZ4bMeeQD8KLVoQpugASAZL7j8REDjTVxkBEMNnMSmPQSflV0l5l3sLm+GtiPEYAk/CQKw7p2sZtkrJyu71zwrSOsXfCIxE8J7p8sT8q6HQ9t2WXY4CBQAFZQQOuYiZ4c6L4ksa2VgcmNTdNnI9n6+2rggso5E8vhV2q1F265Nu8SPByPlir9XYS9dPs12r/E5GB05c6RvaJbLT3iRxBXbHrMcKYjK9zn5MSjKy3VWnGDdO7ozA/U1q2vw837Obl27aUclBQsfLaa5tFVmJyB4n/FO2r9tT/wCWGHi5+PCiegNprgq1mjTGxvP9Tivave67EbURB15fEzXtZstSZlW9cQZMN4EVpJ2lp3AD6aP6lYz9Krua1wYFq2PK2v3FVXbtyMyAegH2FTYtxvt7nutsJM25C/1ET+dLrZHEsPIDNeJwnn4njVQzy+FaRtJpHQ9l6m0GCqLhc8C3DAk4BngDwrVa2IOJEd5fQcPHhkeHhPMdkIRft4gyeP8AaetdCxOdvOQf18R/oKDkW4xgjURBLBOAAp8R9zmmVstO0NPOBn48IrKbUFH94A85z9jWnoNdmSQdxiFUjHE8GUn/ABQMil24GcfNFeYgsZngBJ86nad/dR3IJAj2dwgehX6U/wDtyLuEyy8dxaDx6uQIxwpJtdug7gIPIx60PfyNtKJF0ZIaACCDO0qJBxjHWtW3+Kb5Kjao4ZJLDHgcfo1kam9IUElhMnj0McQP0KjoypLeAkDMcpnryoqitPzAptuWy4HO0r2oYElh7ItuIG0HeQd3ATBJY7Zxik7F1idoDDAJ7zD646VPWMdwNtnt90T7xnr1NU2NLKE7+/8A1F1HHOT+VZ7BZX2J3rOZJZeXulv9fKvTbbA/aFPMAoyfVI5dalaF1cKAQT0kek0PZdnllGBxjPyzxq/vsQ9e1daG5DntxPLJUVPTOGkXFDnnyPoRHD7chVGp1jztDsB0Ibh0kiqLFwe0MDafPB9f1HhWoJg5ytnSWrYCgsMDKqDHwVcnxMiuf7RcJfY3N/e2ttWMd0DqenU1tWNoG5yCf5Tn5CAPM1zXbatcvgKu5mChVTJOTAAA+QFEx8gM8bjRp3u39Ps2nTbv7go+JGaQbtm2c29LaQjmZPyOKu0/4Q1DKGZQk4AYncxiTAUHgMk8BzzinLv4T1lhfaezW4kZgTnpkZM4wcnAzio+owp1qX7i/wDopRVqL9zMv9uM42sluOgG36Gik7WtAbc6W3Ge7tj6ZoovoC0pcI1r2hVUi7dUNxgGSKRS1vwt3hyPE0o+iLH3txPmTU9HpDuKGsqNLkvhchdtWUw7sx6Lw+JqNjXIjbraQf6s0pqbG1iKrCZrelVuEpPk1tJcN24So7yqWmTOI4T51q2rqtu3NtwJGePhjPKkOxEAW60ie6qnxyT9qavJ7zATAJ9F5n4CgTl81DmGC0GW+tKuSsCDA7oPA+IovdoXGMsZ8x9uFeIisQIB6lf8/nTGo7Phgq7pMcsif7Sa03G9zVPsxZdSxxg+EACr1dx065Bp+52JsQtu3GMygWP+I0n/ALOJzuQ/0z+Qj51jVFl0+5fpdXLBdog8YVsdD5TXmqvFLjAAZjnyxioWAyMDwPPE/epamzuMyeH8rflWdlL6BLTiK3dU5adzL/SHAX4TQmsI5ifGD9iKd0vZgPvNtHUiPoapvaUgxu+R+4rWuHBhpoE7ScgA7TGeEH5AVTd19wk5B9J+1XjSEgR3j0gY+eaut9jXZwpjqBb/AD4VWrGvIupfUzxq2GQQCfCmP29mI3iY5j/Srb3Y8ZZ0+KD/ALqUvWFUiSPiD9KtSg+DLi0a6Xi0BILGPe4LmJM8BWz+Hex7Yv3Pa3wLkorngwBneqg8gVInhgYis3snRe2AQNt9o9sbvAv+U4rrNL2HZv8A7Q9xE9mjQrMgNxiFWe8CpAgDM8SeYmkOr6hRTi3S/wAqv4GMWL81Dep7MClNl4EC2hb2kRNx17oIGB3iTIb3TikLusZUKi4SpHdAJJMbe6IwOfX+DJmal2X+GrF4FwAEts0y14q3Eqmz2mAnMExPgaUt6MWrljYqLZLFkdBjeN5IIOd0QMk+6omYFc+MoO43bX0S83+/uNK+/Byv407INp/aMoXeSComQRInPGQsnzHWvK6T/wBo/YrNY/aSSxSPIhmC4yeMqfQ9cFd34fmWXAnd1scrq8enK67mDp+yNQssq7eWeJ8qXTSsrE3WAPHlW12LqdVew+F/mZYHyAmlO1tBatsd90u/Ewpj50S3e/JxVkerTKvQQ7Rv2DBClj8KQGsCPIsgjo2Qa1tD+xkzd9ofBdo+9aB1ehUdyw2AfeaZ6VvTtwE1qOyTZjAoy7kXYpJIWZgjHHnkVK05G5Z95dszyMH6AVLVsP4UCrx28YH6M0kLYILBQ3X/ACaFJI6uOTjFIYt9lIF3FgSOWCfkTSZQAwIHhABqf+zXjd7MqpAxuWfPOaqGgBYYfl70H6CrVd2acn2RJdJPEjPhJpq32chEG4Qf7MDzzPyq3TWl3DvEmeQ86bS0hndx8SwHgO7QpZHwZi3YkeyUAJ9rPpz+Ne2+zAQIuDPkPqahrOy1dwUYgHBEkn0n70L2MveBczGAwB+cj6Vdqr1ewSN3VDadhKVyzTg91WP0xSl/sphuPegddwmm+z+z7QD91iBwkoDw593rNS1nYloWyx9oGHeCFlMiRu/hE4NZU96v2COCq6M0WGG098DiDLfZsU/puzGcybhX/ff48aqTs/SnLLeTHVfpFXWOzrK7ri3FZVGEchZPpEH0q5S259jMY7j7/hwBZbVPGeC3GHrJikbf4blFY3mk8tkx4dfpUU0ikD/xCjGQGUDywZ+VMLpCoxeAPIG4I+hrClJfm9gjjF9irsUFYkkkDAgzP2Iznliuv7O7TC2mRm3OSxZebSPDiZn4cK5Ds1jJwJ5mZA6nkONa+n1KC5bGwMAM71mOpJEgAiVE/wA08aF1mGM401vz+xjHneOa8jU7B7TRdObRbYZaRgRJmfqKRbWq1m5bBKkncsTA7wJiMqJWajodVbN9xsSSq7c7SIQzAiVnDfEeauvt/vO8QNxJFtCe6BECZM5jOJM56KRwRWRvfen6hsvVp4XVd16cWI9t9vsd1m6hZGCmVMbiACTGVImeEcjXlPWFCsfbW2a2STtyM8jJ48x4j1orqYXjhGlscfM8s5W036/5Ipr9Tu90t4Rin1vXWMtZUjyE/OuHPbeoB/8AMauu/Bvady7uFwluhNHeNI5+bE4R1UjQs/hm1dBJslG6huHzzWN2n+F7aYGoSehx9K1u2+yr1w/u3gdJIrktf2PqFPuE44j9ZrUV5GcLb/P9+o1cQSRIJA4gyD+sVXbvrI4LAzhPqVwazdDaIfvkqBIMzzBj51paXsi4d2xTAgzPETigZNKe7O/gblGyzU9uGNuGEdAf+law31jMeAHh1z5VrjsK4WiQeoBb67and7Ba2pbh5E/dc1mLxx4Cy1SEtLqmXISRicMZ+ArSTtQZm2DwPC55R8vnS9nTtsJ3sAOW5Pyqu7eKyRcx4tb+VU1GTKjKhu520hECxEYkTJ/5ceVWDtu5jgOfeWcDxG01lnUEGQ4J595fsKndLOglo44gz9Krw4+RrUy//aZZyTsO7jh4P/OaW7QukEMIgjkD18TRYsf/AJfPY0fMUC73Sd4PHDATjwia2opPYp21R6+rLRO0mKLeqIBGBIIxHOpHSF8Kq+cx/wB1WaXsptpLgHjwccjHCM8KzcEilCa2R7Z7SC8Bk8SSf+000vaxxG6cjLEiCIxznAHE1k7YJXhnnNeokMA+PMQD0zUcYkcmjX/aTeb94NsKF4k7s4n41p6DTuzttYKWLcVDcEBnBHUTB61zuq0RKYOZB5AR411/ZSjaIGQzD02JP1FL55JQtAWteRNmnpPwnfs+xb2qxq2UJ3OJZNwBHtIUbV+Qpb8RdjXNzWL1xQVKTC8A2VjvxyE13usuj2fY+Ri7ZnPD/wANc41zP49vxrLzKQYOnz07qiSeQzUyY9MVNPfby/sbjX4ex889qWdQTgJyLRxPjPP5HlXlealAApHEgbs9QD6DJ+foUVRTFV1CjtRgJxroezLxRTtMYoop2Ynl4MTtLX3S2XY+tRTX3I99vjRRWnwEUVp4JJqGcjcxPHjWz2cCIhnX+13Xr0NFFLZTo4PwoetWA3vFmyfedzyPU54Vltp0JMqp81BoopZN2w00gtYsiAB3iMAeFUsACCAJ2nkOtFFEj3BYu41pLx3oMQQJwOp8KO0XIBjHHhgfAUUVS/Ehh8MRsXWJAJJE9T1rU7LtD9nuP/EFYAyeEV5RVzKjwRfUFQI28RxVT9RS1nWPuORxJ91evl40UVNKrgq3YaTVu17LHMA8gc+FTjc1uc8vhwooq5bGHwxj9lWQYzK8z1pzVsUBKEqQcEEjpNFFLptySYjn2lChzTgEKxVSzKpYlVlt3vTjM1nXLx3lAFCbd20KoE7gvADoaKKqCuTGsv8AtinaF9iAJxCmBjJ3Tw8h8BRRRTkEqOck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295" t="53244" r="28590" b="8859"/>
          <a:stretch/>
        </p:blipFill>
        <p:spPr bwMode="auto">
          <a:xfrm>
            <a:off x="5215945" y="2266679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data:image/jpeg;base64,/9j/4AAQSkZJRgABAQAAAQABAAD/2wCEAAkGBxQTEhUUExQWFhUXGRwaFxgYFxgcIBwcHB4aGx0ZIBwdHSggGhwlHBgcJDEhJiktLi4uHB8zODMsNygtLisBCgoKDg0OGxAQGy0mICQ0LDQsNCwsLCwvLSwsLCwsLCwsLCwsLCwsLCwsLCwsLCwsLCwsLCwsLCwsLCwsLCwsLP/AABEIANAA8gMBEQACEQEDEQH/xAAbAAACAgMBAAAAAAAAAAAAAAAEBQMGAAECB//EAEkQAAIBAgQDBQQGBwYFAgcAAAECEQADBBIhMQVBUQYTImFxMoGRoRRCUrHB0QcjYpKy4fAVM3Jz0vEWJDRTolWjJUNUY4Ozwv/EABsBAAIDAQEBAAAAAAAAAAAAAAMEAQIFAAYH/8QAOBEAAQQBAwIDBgQGAgIDAAAAAQACAxEEEiExBUETIlEUMmFxgZEGI6GxM0JSwdHwFeFTYiSC8f/aAAwDAQACEQMRAD8A47XdocVabDCzfe2pwtpiFI9rxAnbfQVqxYzHl2oWbKWyHua+gUsTtBjzYa99MvSLq2wkDUsrtObl7B0jpVzjRB2nSOLQvEdV2jMRi+KJnnGGbZi4A85T+s3hORtMPUr9oGhiPHP8qnU/1XON4lxG0l0vjXz22RSqlSJc3QQW5MptHSOYM1LYYXEAN5tcXPA5UtniGNZbbf2heAdLjzkBCi1OeSGjQAab+JdBIqDFECRoHb9VOp3qlGG7WY4uoOKu6sJ1HUeVGdiRBppqoJXbbq78axlj6feS/ABAyswJUGCpDRqARz5RRsVsjcZpZ9aRM7CM7QW8hS8F4GlnEriLl5QmrKgBM6EAiNlE71OXnB0PhNbv6pDFxCx4c/srZgpCk2SLiTAjQj1B2rGNHlaVEcJfje6dHtG8p7wgXAFMQJgBttCdaDkxGWMtGyaw5xBIHqhdqeztqzcUSmcENAMll325DTcwKx2Y2Qw+ceX17L1uPmRzt25/Vei8NxgugX7EMre0oKkqwEEaGK22PY4UCvJZWNLFIdYorrE4pVYs1wJcggJlLRP2o2MffVy3UNKBG4NfqKovansvZW2GlIf+7M6zvEcz5CsJuDltfTBqXrMfqcMgt5r1tc9j76281m7AQAZWlSVImSyglgDJ1jSNab6r+G5ZMVj2++L27b9gs2bq0M05LDsj+KY22gLWriORPsspEkaZm9lROupkxWN0r8P5suQGzMIaDufl6K02fFGw6juUdwm7bv2kBIW6QJWQcxAALKwlWHOJkTVerfh3Jx53OhFtv7Whw5zHDlOuH2rYQ2hdVrmfMsAwI0y5tjAmtrpeG/Fi8/J5SOZkNndsi8R3pXKVy9WYgADrNajQL2SJut1XbjJi7joO7fuoW2wIYFRB5EkMGnfQitNmrGaLsA7lJZmOJyCw2QuezHAkwr3O+vCXUqqQSVzEGSRtMCu6hnCdoaxvHJU4eP4dudyVZwt5VyhM3QiI+NZdtJtO0QhWRTlsm6hJOY+T9J220rK6tgvy4qYaI/VOYkwiO6q3Hsbbw7aXFNxT7AIJJ5AwPCJgmdax+l/h/NmnDZGU0cntXwWucpug/FI7wia+sN2ASurZSJwlzh/pDMApBKD7UEgiSdxG3+1Ke2nxNAWCOpz6rIGm9vugsPZzBmJIAkAASSRy8us9KvkZbozTeeyP7bM7Ic0UGN94n/eVEKcY4loJWnHKHtDhwUZwvAG9cyBsoAzMYJ0BAMAb71mdUz34wborf+yZiDSCXf7aziuC7m5kknRTJEHxCduVX6bmvyWEvG4PZRIA2iEJFaVoWpEY/BWsSLJ7/I1u0LZXubzHws5mVUgiCKxbfC53lsE3yAsmeBz3WFzgOCT+qs40+I6oljE6mCskBehInoTVZJaGp8f6hC9meO6ZY3sddE99xC0uZcrC47AkSGggnXUA686A3NYfdjKj2d/qoz2Xa7K/2nh3zRI7wmYmJGbUiT8TVva2t38Ihccd/quOJ9mbtn+9xrAFSoPd4hlKtErmUFYMCROsVMeSyT3Gb/MKfZn+qXWeztoFW+lCAQf+nxHI9clGdO423Rv8wuGI/wBUbxtTfx02wWzMCPCTpnOpHSKbh/Kx6dtQWiNgvSVw4W8xuDUxB8oA0rzxdY2SLve3XaQ15yJINsh46RA251B4XN5WsOba2iBAkQdtulSbJUbBVPtfwPv7FvKpDgnMY3t65QT6/hWb1OQhre4C9D0Kfwy4HuEn7KYrF28bhsOzgWQXIUCNHklSdz4tp50rizayAFp58LHRvmrfZehcLVUzZtLkksTvPM1uOs7BeL77pZxLh63bV4AGZ/VtEw5nMR08NNYspjlB7d0KfUYXUqMxu4IPZQC4t0gkxs4nIQdwQYNei0tzCJHbFv7LFZLKBpBpdngYxFtmVgLYd9B1zHpzyZYocWX4J01v/ZM5xlDwT6BWTslisRiDdz28uS1kzBYmNFE7FgubXzrO6jFFC0aTybq0xhPle4lx2pWfBm2tox4dIrHNkp0bBV/tFhBiLC2w7B5LGSdbWoE9Rnj5Vp9PlMLy4ix2+aUz9fgghKeyL30xFjCrbzW7Tlhcy7BpL+LoToJ6Cns9kbo3zuO5HF/2SuJJK57QDsFduHoqM2f25JJO8zvXnjdbLW77rSnMl8ksUleZiZMx5bTXVRCkHYrMW1vuco2MaDqNqkXdqNqXnv6QMOq37ZCMrm2puEggFuvmetbnTnkxGz8k7H7q4vrvTgKOHbIRy2UJnfINknwj3VUQM1aq3SJwoNV18VCEImCRO8R+VSceMu11uizQsmbpfx6f59VsLRhsitIaKC6QlSGUlWGxBg0vkY0c4AkHCKyZzLrusckkliWJ3JMk++px8eOBumMLnzOfytRTFoepMOE4tULJcLrburlZ0nMhBzKwjUidCPOs/Nie8BzBZHb1QC5S47jDtKWs1q2TrB8bn7VxxqSeg05a1EWENnS7n07D5BdqSkWgOQ+FPBrRwF2pba2DuAfUCuoLtSJ4djLtn+6chTvbbxW28ih094g0rNhxyb8H1C7UnX9o2zaYILiu8K1tmJS2Ac3gJ3BO3MCRpScUEni2/gd+5+akFOuHcPAFvupR3QF3+sRJhR0Ezt5UrkzOc8h3AQZXm9k4NtrTIuZrit4WDnNvoCOYpPYqgNGkBjOKtZfItohFYZygWT1Pi3ryWV1WU5OgupoPblbcGFGY7HJRQxiXE7wWRmNwqM22kkMQNNRy61v9Py/aWkjgLOy4PBIBU2LW4o73OS32dMmXmMtOgB3lPCV1Ebqu8SwXdubhXvWf9YnhUBBpAjYtP1jJ6V5LrExhnDIfIK7ckr0OJIZoqedk5w/E7d1WJssSiKZaASdiDl6H8ela3Ts8Tu8NpOwWdl4nhN1lFGyzIDmKBRKqkAA8p61sbArOsqmdvnv90l5SpzHuyoUe0J8RO5BHLag5eY+GMMYavva2Oi4WNNIXzNsgbJR2P4tb76zhwbi3bjMLpCIqkCSkAKMwIEHMJEyCKWx8uSxZJ+ZWl1PBZI150igBVfra9C4fYd2z52RAfCiGAB59T1mtF7r5Xk2jTsOFHxrG5LV66thWa0M0E+0DPIc6XnkMUZcE9gwsyJwx+wK85ftexY3MTnF/wC0LaKFVS0OuaMwOXlJBO4O1IR5T+b/wvTTdNh0iNgGne75+HwXpKYdmfIjsigCSsKXJAOYxHXatfxNYBK8Y6IRvLW7I64VzhGTOcphmbUlRMEj03odbWrAgmiqh2e4pjb1m5jrhS3hrS3cmGtBZYrp42bcaHaDTckTGkRj3jW6F49Wa2Cc8E4qmIs4e9btKpurn8UnLrEAbHWdaC9haSCeEV1DhF4/DkEZibgfRw8EQdAVHKOlRG8jcbUuDiCqTxfBm1de2dcp3+deggk8RgcmQ5KropoLtSjipUalkVy7UsiuXalO2JYoEgQDMwJ+POhiMB+tRe9qCKKp1J3/wvifsD99fzpD2+D1S9ofFcGuWhmv5bNsbu7LHoApJZvICa458VeXc+i4uAFlLLnGMKglbd+8NsxZbSmOgh2+MUu7KmdxQ/VAdktHAU2H4phrhVTYu22YSIuo6xuc0hSNAdtaocrIaOQforMnDjRCITBsULhGAQ+I66TGnuNHgy9T9LjzwmngDhbtCnCqWrNwvjltslm4wtuijI52YEkZT5iKyMnFdZe3cFTp1BOb98K+UqbzjWFMKvST150gL7bIfundB8UvW0tO1xHD2wCywGJH2pnWBua8/l/h0ZMmuF1E+vC0YM0jYqu9kO1aYhr1oW2FhA11rvJI9pmaYPoBp8TW1idL9hgDS63H/AHZBysls7/krbiLqqq5m71X9hU+sOpPJdRqKNRvbZKEBvK07K397bZMwJQSGmPq/kKyOo9HZmHUDTvVOY+WWbJZwe9+sDBMq3QEKMPEQfZ0BhOu5J8qxcJ7MDIMF63XW3H/a0p2maL0A3Tm+gtqT3k2wYIGrTtlHnNetjlbJ7vKxHxFnKDvIjqM9lrdoaTmzQTrMcjrqfOh5OM2dulx3R8XLdAbagLPB7VjErcFtrt1B4IOUKpkAkjckE0ti4Hh7udafy+rukj8MDnlOs4GfXuXHiKsZEHmCK0PmsgN1GhyqxiuNW7rizhWa9cUl7xy+Aqo1XcEgTyBM6iaTfkxSgxltgrcg6ZLjN8WQ6f8Atc/2TYurbuXLbFWOa2isssdPFmX6kRrpy0paDpoDtQdbUTI6s+EGOvMrYt3O6lkNln0UyGDEcjzBrTrSKC8+46jZXLuiMQ7d5cbwALsM2m55msrJ6vEx/hR7uv8AVNQ4TnDWeFWMd2UHduqX7lrDZou2lMyZ1RfMmtjE6j4o3b5h+iSnw2sdqPz+aeYBEt2bdsWXtWbQCq+bMQPMHUipcSXE2ragQoeMcXsWG/W3c5GqogMk8iego8OPJJ7o2VhHaqmMcszMZkknWtqMU0BdqQF0UcKLUcVZRayK5dayK5dayK5dayK5da9SxGOS3ba4zeBVLEjXQCT615M3wFXjleSX/pHFcVMgKBIE5ltISQBA3c9N2PQDRrywt+P7lKnVK74K02uwNpU0td48aG7ddZP+G0VCj3mPOhCZ5O5oIwhjHxSPBcNw5vAC2bN9Sclu4+e09xfZUswzJ440kgxGk0zKyRjbux/ZR4DOWpThON4jDXhcZpdCbdy0wjMATmVxEGSTrvUeEx7aH0KXEr2usndXPGYME27lgE27y5kEEkfaQ+ammsbJ1MIkO45ThN7hIePYZrV+33isuinzjMdo505E9r2HSUeHcUvS7NwK3eL4keCG9w0PSvPOBsg8qj2lrtwsvKTmuQgBUhQ5AzTptzFQ2hQUNHdUhrd/DcOPDRgyz3QyI4jIc31ifIU8HMfJ4urjskzHICW1ybvurV2f4Y1nD4ZCVuXLVpUuBWDQR08qTkeHOKdcEwuMbrqFX2SCxOgEa79apsAqiyUs4pwjvSbuQHMZkSYIjQR5jfnXhOp42TDO54HlPovQY2S3QG2uODlWR7YINxLhfLMyCCPTN1Feg6G1zYdT9r9Up1NpeQ4cJpfxGdQioSx0iPvrcAo2snnZT3ybbLIBVVC5hrqBBmqjcKzhSAxmLyh7+QlEU8vaJ0gdaktBbovlEx2kyAgLz3GdkM6zh2JzaoUMAk7yeWmkHbavOVNHJoc1e0bmRvbbz81feBcLazh8Okq9y0mV1VgxGs6eQ2rdgBYynLyXUJGyzl7OEwuE3XUKsZSCxIgCDO/WjcApPclL+N8G71muZQwY7jXb0NeF6lj5UU7pA3Y+i38XKaGBt8KXAcOK2mViofvM6rmEkRGon2jNeh6NBJFHcl7pDqErJCNPZF4q6Svd5DnPKP60rZFXazjfC897eXycQtsrHdKEzfa2JPurcwG6YrvlMNIpF46+GAAUAjcjnV4mFpu0raV3aZC61HNWUWsmuXWsmuXWsmuXWsrl1pjiSDgXRjefM9tItrnI3ceAkaeASAa829rmzC6V5ZGyMsJz2EwiYXDePMrXLjGXRkJAORRlOo0Ex+0apI7W6x+6CymClZWxYDEHkY+FcIyRYU+I0Gkv4twOxigZgPGjKYPQT199XbkSRDT29ERu+4VF7acDuveS4lm7da5ZTOyIxHeLKkmAdSqjSpx5mgEEgboGRES6wEdwBWXAixeVkuLeJtowIJVhOx11bNRI5GtyNQ4IRYY3+FRHC3x/BYjuQlsHMNfNQc2g6E/yrTx3xay4rc6K2OnOdz2R3ZLil62+Ew5VVzd53g8RJ0LBpY6QRGm80rlQtc18l+iazYGua6QlWTh+DRybl0BnJk5tfdHQVmONbBecHNlZftfqcs+HvMs9FIJyg8hMVwPmUknSusRgrdu2GSFYEEMNxH4VANmio4GyKvr3jgO5gopKbAEjX1qBsFZ3KX8QwFty9onJbdZIUwARsR6nT31JcWtLhyiQH80BeX4PE4jBXDfNrvGAYQSQEzQAVA5j0515+Gcarvf4r3WQxs8fht2G3H7L0zhHEbt/D4ZrjZe8thmjTM3u2Gkx51tY51M1FeM6hGIp3MbwEyvN3WQWyFBaDA9qSJ9/nRgL3KTsigvNu1dzFfSmYs1+1bcG2hJCsBDGcsTIBHvrCln/ADiHHgr2+EyIYwDG0SNz3v1TjsfiTiMPdum0LZa+UJGpCRmC5t9JielamHIXCuw4WD1iLwi0X23VpvYG2lqUhWEEMNxHnTQJJ3WLwNkXe/WMgdzBRSV2Eka+tUGwUuXATuzd7oAfqyco2BGzR1riAQLUgmyoMHw213ZJAZiDJbUyec9as4m1QBL+0N7ENg0WzdIYuULbEqATvy6U908RCYmQWB+6WzZXMiBBVGweKVVXCXEJu5/E8kls55gzqgIgjpHWduaFzyZ2ny1x2FJKHLfbQAm+NsMjEMINKxvDhYWiTSW3RTAUWo4qy7UsiuXalkVy7UsiuXalqK5dam4fh7qYc4kY0Ye07ZDGecyyAPCD51i5L43S6C2yEyKaLU/DeNLbYl+LFh0Ivtz/AGl8qE5jSKEf7IcjiR5Sm69qMFzxaHzy3fX7FdbuzClxD6uXJ7T4MNmTHKpiDFu4dJn7OlUexzuWFEY3Tw5R/wDEOF/9Raf/AM3+mqGE/wBH7K4Lv6lrDvhcVftquM726TorC4JAliJKyNB15HrXeaJpJbsjskPFqDjHH7lm+MmWAsMpEhoLD15dZrVgxmuj3+i7GkLLISjiPau53iOltFuDUEZtAN5JOxjYR75isTqWe6J5x4zsOb9V6/BxfaMfXMdjwFbx2twb694WcKhc2hCy2h9rYg6H1FAjyR3PAtYknSZC62irNJfw/t/Za5kZVs4bK5m4SWuMIiI0Un8IpduYXOvsnpuiCKKgbd8Oym4h2xwttFdEu3iQpRDABnUTz02o0mYGtBHJS2P0N8j3BxoN/wB2UmA7a4e6iHEOovsbngtTKhJgGdDIGhqsOTdA91OX0kh7hHwO/qg+KdqLLXPoqLAuFRcu3CdJgwAuoj7xXomYLmN8R2/wH/aiHpmhut/PoFFdxHfubfgZAXV7hVs36uJMSA2bMpBgb6zEnzXWcLHxITkUQ41Q9Sf8JuKWaJwa3g+vZP8Ag/EMOlo2mYhUy5BDFhm5gwBA6DSsjA6q5rSZiNuAErmYb5X6uSeUv492ts4Ywtt7lwllm4dFAJUtA1OoMele2w8Q5EYlvy8oOL0vUNbzsluJx+RRbtlLsKjahxAuGIUyDCsQCDMZhEagLz9Ihyna3AtPw/3umXzPxYzI0bDsVx2N4yExDWTlSwyksXkBmERl+ySTuZ2rQf0aLGxh4dl1/wC2vNTdZdlSapiABwnHF+1WGsiQl26dMqSIJkjfoCpHurFzXuxqa7krV6XgDPBe000LfCu2mHvBBiHVb7uyhLcygGwYnQgjnSkeVtbk9l9JIeRHwBz6rWO7Z27GJFiyurMqveuyQASJAVRtFbzMAmLxHntsAhw9L0s1v9OEyucawhS84a5FpiGVREkdJ1gzoaA3EmLmtrlLDpr3PA9Ujw3bZbqXHKpbtWsoFqGZiGMEzEaaE/fTbsLw3Bosk901L0qMtEZF/H0VlwfBbBZb+UE7rpt8zNJy5s2kxE7d1hDAZE8+oTbifCrd9fEIPJhS8OQ6I7Irow4bqjcY7NXbUkDMvUVswZrH87JV0TmpCyEbingQUK1zUrrWVy61JbsswJAJA3gbVVz2jkrlKOH3PsN8DVPGZ6qaKBxbTwZh9nGfes/jWVp/+WfkmpPcVLyU9pStpjguKOlvulRCCTuDmkkHQgg7gabESNiZC+FvvEq4ceAn3FbmJtKznuT3dxrV1VD+C4yKYMnxQEgMDoc42NJY7mSu00R3F1uEWRpaLsKn93WlpQLVl/Run/xLD+r/AP63pXMb+SUSI+cJl2gM3Z8pkmObc6aOTHjxB0hoJvCx5cg6YxaJ4ZasNZm6ANfDcALKwnYxJENpMRy338lnwjMm8TGO57Hb7L0sMs2K0Ry8D9Ets8PRLpNvIQ5EKTlBGaYAOpBMCYp3B6TKWudkChRH/f0R8jKc+MGAd7tWDFdnLF9Wgd2BGYsp8HoR4W6CDrWWem5EUlA2EL/lWxtJkG/7phgOzOFgIruRAUNcSBOu2nOT8qYn6fqjAaacLSDetuMhcRsVUeN8Os2r8qygpKnkJ1EkkDrsJpeCB8L2+0bN5+J+i2mZByIXeC2yfsFZbL4Yoj3gLd0AeKDDGB4gyg7iDBg68xXq4MszEiPceizPHfEKkS7hWIW1fgHOCXa4CQGIaNQDsFCr7Uc9qjrPTPb8XS4VxR+Kzp+rRulAj4HKtVzD2nXObjKhMTlcNIPshSN9POvnkH4eyWzaJOAmD1FrW2Fg4Ph7oadTLODcUgkSWIGmwJO34V7rGmdAxsTeBQQoOokbFU3H3ra3s1tw5bKqgkgQrBoE6sSyqNuXnTMvUoYvy38/DdaM8MmVjHwxseSUdxqxh7qBQ3duIhMhzSJAEqCHA1AIPwNOYGZq89WP9+y8PL0iaOXSByheDYdCSHAdFUCQQzKZJkgHWSW0EnpMVm9dwTl09uzl6vpsU/T49LhseUfZ7KYcXUvOxUAAoqIczdGIIBA/KvPY+DNxJ2TmR1pjGaWCyQrLf4HYuzcRfGpkgqQwnY7TXoo8xzRpcdkpj9RvyuQHCODW7Yui4c7XGLEabdNTsBWdP+I8d0wZEePRMzSvJDmDYIXj/ArK2mhhaRiMxgjnqOkxIrTZ1WNrfEeb9EbHndK7SBZVh4BxnD3EVLTaDRZG8bx7z8xWOclsry71WXmYk0bi54/6Vkq6zhwtGuUoPFcMs3PatqfOI+6isnkZwVUsaeQl1zsphzyYeh/lTA6hMEMwNWJ2Uw45MfU/yrj1CYrhA1MMLwuzb9m2o+f30u+eR/JRAxo4CModlWoLxrh2DuX+H3rVpczjFK2WVGndgE6kVrve1mTqdxSBI0uZQSz/AIPxn/YP79v/AFUz7XB/UlvCk9FteyGNBBFkgjUHPb0I2PtVR+RjvaWl3KkMkBuk04jwrH3Udfo2Xvbne3SLiHM4ESAW8I1JjXU71m4cEED2vdIXaRTdu1/qUxNI54oNq+d0q/4Oxn/YP79v/VWp7XB/V+6W8J/onXY3s3ibOMtXblrKi55OZDEowGzE7ml8rIifGWtO6vGxzXWVzxHgzYhisxlUMV5kS2voJ19RWL14SAseBbR+69L+HMqOOJ7f5if0Sq8MTbuW7b3C1pFuFV5L3gOYdfajQ84rOwpXSyMazm1t5LIhFJK+txurAnZ653tvFWrsLoyxpAEQOmkbdRXuHTtezwnBIsmjljDRxSe9mUZ8PcLyYxDuVO8NOp6gtJFZ+YA2QAeix+qNAcAPRWDFOr28igsT9UdetIiwbKyzxQVM7b9nTdurcVcpVArSNC8atp5c+ceVYnUHubJqI29V63o+UGQeHe92qxhr1832+k3M4HdoHYDZG8PLWFLa+fnT3SHvkyQ5u4ANqvWYo2YTg3knb+6bXeG3sE/e2CzXWGV/DMhoLDo0kCIr2wmjy26JKDRwvmjTMxxbZBV3wGFdbOGa8kQkFYjKSZiOWkD3V53Ic0yv0Ha1uRNcI26kdigLjIEBbKQdOQnX5cqANkXkheedoez7riHv2CbUsGtn7GWDA5A5l2rz2RK6OY2O69th5DZMdsRIO1FLuALdvlkvXP1t1rmVzvLBZ9M0EDzJ616DokjgXS/y7ff/AKQct0MEkY7gH7Jjb4FibFp7NtnfvHSFXqrSGjyOtbz5IpHeIeyG90bvOey9De2Evk3B7QEHygCPjWHdjZeVk98lYt5Tfz7qFIY+REAfGKFMy4iF0Z86Q38LctvmV3U+KfFpBnlzr502d+PIWgaSvTNeyRoBAKU8d4LdxOHsjUIoMqd/fG+kfDyrdxxKIA4ixZTOJkxQyvHc0q5Ys4tL+HsrcLWw+ZUA0UtIbz2J0nnTcU2sBoTcrIi18rq43/svbxWyvErRrlyyuXILifERZEkf0KNDD4hQpZhGFrhHE0vpmU6jQjp/KumhMTqKmOQPFhHUFEWVy5eL8LsYdcDisTdw6Xnt3EVQ5YDxZR9Uj7XyrWyi4ztY01shk6W2lR7S2CAP7Ow8Dbx3f9Vd7O7+soXi/BGYbiiFFZOG4eHJCjPelipUGBOwLjUxz6GqGMg0Xn7BQXav5VOOIaMTwzDrlBPiuXBsVEe1+2pEwCDM11H/AMh+y7/6peO1dn/0/D/v3f8AVRPAf/WVXWP6VYuwnGbOJxQtHB2rfgZgytcJlY01MbE0vkMfG3VqKs3S/YhRdobrLiAykqwUQQYI35iteGNskVPFoeK4sbsgMdcxDqCuZ2OuZhmiSQAJBE6HWj4eFhwku0gFBzepSud4bnGk2/tJYC4W9cAgZhoNZCtoAFOpBBgHeZ0gXs7gdUoHP/4rQdRcLDLFDuoeA8Wexie9vl0tspCwASWaMuYkSwiSdfyo+VjRyRBkW7r3/wCkqzqDi8vfZV5t4k3ltG3+rFxczMuhOsQDuBoT8K87JH4b3NO9LSZJrYHDa0Rdw7Wiqq7EP4XzNO+gInpNCpr/AHgjNe5hFLzniCvaxosuruisA7hVJbYkguCAIMRW3BDEzH1QtAJXqY2B8AcdyR3Vq4FiM1q4bedSt42kkyFWMwZR7IJUgEDQHkKRyQWkA9xZWB1DGbG4Gt09GEa0odbjl5HtMSCOYINJWCaSdkBZibLXLrKrG2gjRfDJIBJMese6uGwXO52UWKwbNmw63GVXHhYmWUjU69CBQ5QzQXOaDXqjQyOa/wAppILRRDlaxKQ2vgJJ+qWLCTMbz6V4iDPeJC57z8A3aj/hegfAHjY7/FOLKsUtKruudczEsSYmMgYnaZ1mYjWvZ4WSZ4A9yw8wua8stMXHdKqe2Cdc5nc7j8qON90rdbKk9qeLYlb/AHMC3hkcd6bajxKMpbUggaGvQYWNjmHXy8ja+yzZ8stlLDwPRHcP453hYW3Z0WSM2hiAVBA0zawY9a8p+JcWPGxvFcwazt8AfVavSsh2RLpugFOvFGGbNbafDk1SN/F5gxtrXjcXL0NJLiT29F6N2OHEaSK7qw4PDpo4XxEbmSfntXrcUMcwSAcrInlk3jcdk2mmilVo1y5amuUqu9tMQEtBiJA3HWaewhbilMoXpAXn3ZzjzYe5IJyzEHmOh86054RI2ioLSw6h9V61gMat5A6GQfl5VgyRljtJTTHhwsLbY22DBdfiK7wneinUPVeNZo4RiP2sUg+CK34VqOF5Q+SFNsxVW3hWYMQDCjMT5AqD82HxpuuyUtS4biN22uVLjKup08ypPoCUUkc8o6VUxNcbIUhxCZY9cbbTNdZ8gIUjMpylvGFZQSUkahWA09IoTBE40FYl1boNOCXTEAaotwksFCK5KpmZoALaECdQw91/EaFFFOf0czb4naU6GbiHnrlbmNDqKBmNuEn5K8R89Kz8S4b317NmCoFEt5yYAHMn8KS6h1tnToRtqceB/lF6fiunJA4CPs4dbOH3NxCGKgFQ0L7YEEhgN8pg76nak8Lrr55GGUBurj/v0Rc3pDSCRyFULN639IW3YDI7svNNDIyyWIA1IMa/hWjl9ee93hNANbWtDD/DWiDxpnVYugOyuTYOzibZe6ki25t5Vb2nUkMq/Z1B5kRsTV8XqbwDo5WLldJbBJfY7/dPLVzKiZ7It2khVyNJUctCNRSzyXOLibJRRQFVsibiBX8RN0rqqgQPIk1WzSmgCh3w6OHFxcjoMxIOYZeoMTNGZO5vyT8Ge9gorjg9lRbNtbHd2SS+Yt4s32j51WaRz3anHdLS5DpnW5C8e4vYwqK9++SjGEVFJZyPqjzro43PNNCDQG97KbA8VXEd0zg4a9ezG3buFczKmklQSQYI0qHMLbHICnyv3BUyX2ZiLdsOfZNxmK/u9B586o5oLadwoaaOy1fS0yM5RgUOV0EHU6AA8gevrXnZPw7EZQ5podwn29QcGn1U+HGa2A6LZVICENMDoR0rejjbEA1vCTfIZTqcunthX8bd4y6hFGk7gkn40S7GypQB3Svi+HRrdxbltu8AzZEOYOPzH4U5izvY8Udv2Sk+Kx5LuCqb2duKMUtrDqSy53YSsERDCSRmMaafzrS6vh+1Yt5HBoIeFKYn+ROOK8bsZWLW3CgAmY1nYdZkbECIMxFeGi/BkhmGmTy/qvWdPynZPufdOOC9oluJaZlCLdLLb8SmSu4gEkH4V6B3T2wjRGfdQsnEpztJsjcq2TShCywtE1ClQWMSrzlMwYNXcwtq1Vrw7hVX9I7/AKlR1J+4090/3igzctXlmatZFpP+Acfe1KhjDCDr/WtAkia/kIDmubu1Fm5OveD50Sx6JM2lGIaOGAfaxjH920o/GlYxeSfkn8nZoTbsr2qs4ey9q5aRi6sZVEABA8K6ghmMEydAco61ORive4OBSzJA0UQqjfxTNe7xj3kMDqAJAMxA0HoKa8Py6QqA7qycU4nYvHFLbZpxt2yxzLl7lUJZpJ0YyTtpA91KMhezSSPdB+qM5wN/FQcM7RKvfq3gFy5adT3a3AFtaC2ytuO7gA8iKtJik6SN6B/XuubIN7UXZ/EoeK2rlpO7ttf8CfZViQB8DtUzxkYxB3NKGOHiAhW/ht+2117FwgEEsmaIOrAiToDtE15L8RdLmyGsnh3IFV+q1en5Ahtp7lZxJFsajLMNoACSSI0A2HU9PdXnem4k0k4EoLQDuT2W0+bXGQzc/BI7nZ6zctTMEiXUkKwPoYlZ2O1bM8EsUhLPM3sRunoeoa6EnlKf/o84aUwhtwc4ul13ysIjQ7HTpT+FMwbOIs9r3WN1oiSQaNwArTfuO6hAhnaSIA8ya0RQ3WHTjtSla7BVkh0ChZUTquhmqtcHDYoskb2HcLgeLOXGRWGVS2kknp0rnOa2t1EcT33QWhedVyFCT5D8atsTaGQRsq12pw7k4dPBns3BfGb2S2oyFtlMHnv8JcgFAu9dl0sEhi42SbFcVu4viuEuvYKJh805PEfECJMfVE1EjoceAhz6v12VIGSPeXEb/BX6zNmRlJX6pAJkUm1zZBbSilrmnhZZRgrzCvcjKh3IWSffrViL3HAVRxSy7ddwEFsz5iAPU1FAbrjfC6c5bhdPGp0MawQACPlU0QKdspPNhD4nEOua/k0QHKp0LE6QBvsavGzUQ1S2N7r0hUjjHBlKZ7DKpGpObKdNYKkgoeo8q38fKBOmX/f8rBlxJGPIcFvhXC0u28mIYRAOaSPFLkzOw/WaHbTzqk85Y8ujG39l6TomUMZpYe6i4hwlMObIRlyo2bcFieQEdTuek1VkniA7blb0+ZE2IuJ3rZWO12iupoSGA60k7DY7heNGU8com32tkgG2NTGhNCd0+twUQZnako4d2hNu/eAGbUgDrBkfjRpMYPYLVGOdE4n1Q/bHHvdtKXUKZOg5CNJ6VONE2MkNKLqLyLVBmm02tg1y6lJ9IbrXKnhNTSwcPcwiW7mKSyyXrjkFLjkhggBAUfsmkRI6OZzg27UzQl/CjGCwCgFsViLk7d3hiv8AG1E9qnPDB90MYnqVtbnDxtYxlz/HctIP/EE1HiZR9AreytClvXMCCA2DvpPO3iA/8S1RsmSeCPshxxxvBIB2UmI4ZgBu+Mt/4rdtvug0QT5A5aChtZG47ErOGcOwqXrVxMcPA6tD4e6uzAxIJHKqyZMjmFpZz8VYQ0QbXHHMRGJLKZEkjzBZvwo0QpoBRNIc0qDGcKuXQHQTb1gdTrv6af0a8l1ac+1EP+i9p0V8ceI0N948ojhuMfEYgW8Ratoqm2oVFyrIOXb9sb+gNC9olax5g50nj91TOxWNh1OPfvzuroLl62+cFfZYap7M8wZ0IryWLleC8uA83x/3lBcyORunsknaW/isQoVLr5Cil4MdRt5gAxXo25Ursdhfxv8AVHwIoIpHmt9q+HySbhvHcXhmt4ZVW1bGcygAZg0kZjsSpGhgbRTePOSWhnqjZeJHKHyu9PXivRZj7WLa6t9/1pXK1tbniWB4pK85A5RvQH5BExD9jaPCIPAEcXBHI2/VMuC9osbiUuDOVcm5lVTAA8Jgc/CC0enlW/0h7XvcZBbRSzZ8THhlj1en3Qlu3iMLYu51XvGdcrlczmG9nNzDagjmDXonBssgIO36IjmNkI9PTsrHgsKRaPdQoLPOmbUMQB5wsfGedfLvxNNIc4iW6FafThI4jYowQ31RF/i17KUzhCFtgBFyicwUn3gnT0NOdDzHzZbGV5fT4AJbqMDGY7nt5VZZr2ExAxd6LzEFYbXLm3PVSsQI619OIjyYvAj2A9O68SzJka4nv8Ua+OxWLtQl1lDAZpaIBLxrykKvx86XZFBjSnU264/RGlnl8IH7oXhHGnwqrhFXKwYk3F0LZpLSfrZRsfKi5GI2cnIPFceiiHKl2aOF3xDB4u5ftXmPeWxkID+JYgGSvmaXa6IR6GbHuvokAiEIDPRRl3vu8BcwuXBb0gQADlA6JJIqWNbEW6uFg9ehEcTXDlCIxwRuq6Lca7BFzdlKzGVv2iRI2I0M065vtelzdtPbt9V5OPIkDabS3ibYDmBAmQOk8qVB2WnqJCdXqAEoopRVe4xPg1AHM8tfWucTdBEjaCVUFxbBswJzTM+dWI2paegEUjhxosMtzWdz+dU01wqeDRtLr9uDpqp2NTaYUU1y5amuXJtxfAC2VKjwkR7x+e/xobHWoxJS8EHlZhcPntMNJBlfIxr8dKkndHds5B4TDtcDlFJyb/y67VJd6qrpWNIB7qOakImkUneLvZsvpVgs1keklEYDA3LnsIW89h8TpQ3vaOSpKk4l2XxLMCEGi7Z1nc+fnQxOxWZI0CiuOHjGYchDaYIx8QKZl9ZGgPmDS+TiY+UKejxZb4bcwpRxK+WuHYQdhpr19avi9PgxgRGOfqiTZ8+S0azx6KycN7QYi5byvlaNM7L4j84J8yKysr8PYEkmsg38NkXHnmJocIpMUy+IHWNdjPkQdD6U2cSExCLTsE4Xuuwd0mx10u0kL6qI0O3upjC6XiwOEjBv2tZuX1LKewxOPl7/AB+als8TuKmTwsvIMJj0OhA8tqvl9Ixsl2pwo/BAxupzQCmlC2bjIwZTlYGQRpHpTWPiRQR+GwbfuhT5008niPdumOM45duCGCf4gsH16A+gFXZC1nF/dG/5SbTpCh4ZxW7YkIQVO6sJE9fI+YpTqHS8bObUrfqlocp8RsFcY/HvdPigDoogfmffVOndGxcCzCNz3KtPmSTCnFTXOMXGTK4R9IzMstHmefvmtBkQYbaSEm9jXbkIfA4p7bhkMHY7EEcwQdCPKpkaHjdSSAKROIxgu5pVAQD7Ijz/AAqjSW7WaQgwNINLfD+NXba92CrJyDCY6wZBHpXSQsJ1d1pQ58kIobpPisexuZwcpUyuXSDM6R51UgEUVeSeSbzSFEYvj126AGFsH7QQA+vQH0AqGAs4JSjseMm6RF8ZvVfmKI00hA7JldFUCXKA4zcVbBGpL6ehFQLLkfHFv2VQc1ZxWsFzNVtSisHg2uBiCBlEmTXE0jRQGQEjshpqUFamuXK34q3mwxLROUNpyP8AWnvpcbOS2P5ZgAq694oDB3EUY1ey2J2tHCfdnLJW2AI1MsfPp6gQKC87rGyBZ3XHHOFb3EHm4/8A6H41LH9ijYs/8jvoheCXCQxFsXAsamYHu50R24q6Vp3NDqtPLfHG+yvzoRxx6oBaheIdo7iuIAHhHXqakY4UsjBCk4f2jxFwkAoI3n/aqPha3lFZi6yiMbirlwQ4RvM21P3ihgVwmGYbWlQYO2F9qY6KI+VSSU6KAoBMn7lrRVcwukkBjsJEA+4/ifKlvzBL/wCqpITR0pBZV0TI8Ho3MjoQa0Iozd2suXKtmkt37rBbpy1mrfd1Frlht11rlnd1NrlrJXWoWstda5dJpJ6CocVB32QOHvQ/roffVEy9nlRrrG1X5CXabSy7bOaBz2oZ2TbDYtdCbNwZ1Bjlpz5zqK5Ts9uxXdriBB2EToByB5elcquhB3Cf4/iCKrMNxyO29CcXAFJiJ17rfbTjqWsQbP0XDuoCsCwYHxKD9Vh1pbEhdIzXrITzniN3laq9/blo6/QMP/73+umTjH/yFV9srbZaPHLX/wBBh/8A3v8AXUezH/yFcMy+KTHs/wAatXMRatfQsMBcdVJhyYJj6zGhT4zmxl2s7IrMlxICRcVtziL4RdBceAo0ADHSBsAKJGfILTWyFFhulXtU8RqsPfTZbQjTn5kVUjdEhj/NCV2bWe6q8hqam9k1OU4wGI7u6yHZvEvrzFUcLSckeoWp+02KZLYRSCbq6kHZef8AXrVWCyqRwb2VH2XuZUVebSf690VL+Uvlss2jeJ4QLDDTNuPPqKvG4nYqkDy7ynskmMIF1CwzAASOok6USttk20eU0ouIYlWul7K92vIA7VDW7U5S0lqI4euJuzkcRIktAifONutZea8xvAaeVqYkjCwmQWnfAsI9y0b164yqJ8HdgNI6yPw1pE5cgNWmNcT26mCvmo8RiV1KMQUYo6shUhvFGjeasPUVLsqUK+K2GWwq5gMbir7eK4coP2V/KtKLWVkTOYLL1ZFsVo6isQ0TakRYFVO65c5R9n5mpuu6hahfs/M/nUBxPBUkVyulCfZ+/wDOu83qosLZVOSV3m9VxIS3ibxoBFWBVom6jaUgwRU7JgixSs+HuJk8J8Q0MjWfLSI8vurM8QSyHWaHZPexSxQh0TQb5SLjS/rmKwFJkRtsCY95p6EksF8pUgA7IG4xJkkk9SZoq4ADhcgVClMuKg929DefKl28rP0if9c3+C1/CtUwP4H1KjKNElW+zhFwOHD5R3hAjQSSRO/ID+ta8b1bqM80xZGaaE/G/E6fAHPFuP6n/CXcU4zaxbPaRG1tEg3FXNnUFmEr7SkDQnUHyrY6W2ZtPBOj48/RZ003tLiWtoV9iql2T/67Df5yfxCvQZP8F3yUQmy0ri/jGTE3spIm5cU+hYgigsALB8gtN24XWc1ZIUn9vCoq5XJYncDT+dLOyL4Xr4enNYdRO6YYXCWVk5ETqTqfnNTrJR/Zo/6Vzi+GI4z2yrEbCfuNWbJ6pOfBHLNlUb+Y5ywOcnKQeXl5UULPczSaTjhb5SI9PdVSkZ2WE34pcXKpJiBPxgVMd2lMdtWUh4mniH+H8TRgdk1G4EbJdhBmdp9kaD15n+utcTSrK4t4THhHEvo14EkMmzgRMdY3kVh9QkEjgB2W5gY58Iv7r0XD3FuCQJtsAQwIgjrM1lbgo5qlXON8bsxctWQHJIzvyLEMPa+tEb+dGbYIJRIcU0SNkv4c6keEBSNwPvr0uPIHssLyfUIHwylrjaYgAasQo5k8qrNO2JupyDBC6V2lq6xFoqYAMdTA+VLMzHyC2M/wmJMVsZ8z1FlplkPeQ2f0SzpuzRQXLLpTAQNS0qVxK4LqzilVtCJ21obtwrmJxFoHiwB1+t0Hn5VwBBpXgsccJ7wLg9tsOveEyRpGmWdQR5wd/dWTlZziS1vAWzjYwY4Sd0HxDs3cRXNq5bcIrMQQ2aIJ+0ZO59aXgm1OAWlLkERkEKpg/D4/fXom3W6wDROyle3bPskj1n7gPxqN/RVshZYS0D4iW8oIH5n5VBLjwuJKc8U4nls3FVVCkSdOlAczayqRw3uSlX6Rm/55j+xaP/itWwf4P3VMltkgK04XHW8VaQtcAdVCkMYVgBAYNsPNTGtZkvSojPrdenmh/dY+RC7IcHA7jaj/AGUFrh9u2zLbdWuuCgK6hc+kToCYnnXdQ6l4BYxrPkOF6jpuE12M4at+55pIsFwj6NxDCDOHDXV1iIIYSI9+9Hg6gMuCTaiEGbCOM5guwUg4wYxF49Lrz6ZjrTsfuD5BcCunbU1dApWODM7isvSbX0EHZc47M6kc6JSkABDcMuOrjKGBmCIO3P8A3rcMkM0XoU3IY3R7o3tAgzBx9YQ3r/t91Z4C8xmx8OCBwSia5ZEvCP4tdUsqx4hl18oLR8xRIh3SjWlrCfVB4u5mIHPL09fxq4CE3bdLMEmWJ6fM6n8PhXEIshtWXh+GS2Ve4isSdQQD7j50o7AYWus7n9Ef/lZSW6dg307pjd4ZhyrEXLyIxk4dSQrTvoBABnX31n+zTtcIywH/ANkc50bvzNR+SXY3D4e2oi0VViRudPjT7cGMN0O3PqhN6pkuk1sOw7KPC4RgQbcProBvRBG3Hj3OyFPkHMkqqPorFfKqO6EFhBc+e4A9KWi/Nd4ruOyFOPAYI289z/ZDvPOnGgDYJB7zySosViLVlc9yTR4onyu0sSfiaipcFF5LbC2yLdk2y3PKYO08+Rg84iqSflvLSbI5RjC4AOB2K3isEyDWD6UPW0osMbyUlv4kT4VgxBBHPr5VUD1Wh4RA3QbirrgrHg+M4UAhmCr4dJObTlEf7156aB7XGwtiKQFopMMT2osW1IVGYsvMRIII1MbUTGw3vIcOEKeYC2lefqokD3V6C9lnBpRPFcD3L5SytoDK+dQ12oIkdEIINVlbSF32gxEW2A3O9CkPlVGKf9Ix/wCeb/Lt/wAAqmD/AAR9UtP75VZFs8gfdNNpZxZdGkx4TxJsOcwUnUETpBG24INZXUemjLc1wdRH1WlgdRZjhzKBB+ibcK4scRj8ISuWLy851LAk7ActoqmP0/2SGS3WXK2Tme0PbQoBK8fhXe/eCLP6x58vEdydBT8Zpg+QVKJKkOBfoP3l/OrWp8GT0XS3XkZXKgbisqKXRfC9y1wrhMkx7dfuozXlRspFxRO5NNNcqu4W8Q+dGXmdV9RqPjt76M11G0u6r3Fjv8krw2LysFYMW1IBUiQI1kjbUbTQ7BdQWLkwDUQ1SXMQXYuRqfw0j5UWM1slJYg1lDsu7t6SPT8TRaWcWqG2ddDUECkR2nQD3VhxwLd3ctDR4YrvDqfEPIc6Tx3ubcbux/RVk0ucC0chEJxd1H6xHTpK6ffTDZGO4KWMDglXH+Ji6FCwR7Ugeoj+vKiBt8JzEx3UXIHA4pk9kkeh2PWhvaHCjwrkbhw5R1m+28metDqtgpIDuU54Mbl5wgjqT0A3qrnhgtKTY7SNkbiuC27phtd8omJ9J0zDQx60dmU6IbbWsbwiQQ07pTguFYlMQtsErZBJAn2RDCPL2qclmgdEXfzFXjYQ6yrqhs3SbM+JQAD0J5+YJ08pFYLy9nmWxjkUqBxy2UuspEEGD7qdYbFpq7Su/dMb1cKAAEb2e4al5nzkzAgzsetZuf5CD6pzHear0Vt4z2cXEovdlUuros6Kw3ynoZJg+cHlC2Ll+EadwumZq8yovEeHXbD5LqFG6H7wdiPOttkjZBbSlL7IP6TlM7n40QNK6rU3CLFy9dyoq7aljAA6k+8bVDqaN1bgLri+E7tLheC2oEarvv50GTcIbd9gp/0i/wDXt/gtfwLVMH+D90rk7Eq0YLgTpaAtABygYtpOoBygnYAGNN9a8H1frj35Lm6qaDQAXpuj4eJjxNdKLcebUXFsRauh7Kq392TNwLOdQSwOXRgQNDvPlpWp07qVTtaCS01yrdU6NrxHTUA4bivTsqZ2TH/P4b/OT+KvXZH8J3yXlITZBTbG4ci9cyxHeOSdObGQesdKGxw0C/QL0MTABSEbuubH4fyq+p3omfDaoxYU+ww+NZGkHhaocpVwx6r8f5URrSp1KVLB+0vxozSQoLlpJDwQMvWR+c7+VMse3Sb5XOLCzflHG8MuUnOJ6VQm90m5o4Q13BqBmQaDcdKux6z549PySe5iEa4AJGmg66nz0orMgHypHwdrVi4BgrIU5/H01IjqNIkipl1DhZOTLuaRi8awSLlZnBBmBpE6z5mgeE4m1nOmm/lC23GVcFGVSrnc7HmNDsdaG1ml4v6LTgzHafMLSfieEy+MQFJgcoPQ9PLrTwWh4rZm2zY9whbCSdwPWu2VE5OGQIpVpP1h0oJtTStnYzAkJduHQMuVWOnMT8qSyH7gBDO4K4u4Zsz5Llu4CScoOo9KMyXYWCEjJiBx2QI4gygqlvI0wZUmi0Dvao3G0cojhPDxZ/5nE31tqZGvOR0oT9Up8ONtlNNcGi+Aue13Dxfb6TYZXQgZiNIMDf1qILZ5HiiimQA32VMxmDcDYe5hTraRGuao+D3bi3JUGIhp08+f9RS+bGJIj8EZjw1wVxwfFmW1J1YaD1JAH3ivO1undkf2iwKYjCP3h8doBkccpgFf8PlTeDMY5aHBVHRB7gAvNbfD3LQEbzCjMfgNa3jO0CyaQ3472HdGsDZEZ0RiRKlpJHKQNv51QZbHGh+yGY+6G4q6sjnNy2zDr+VUkkttIQsKf9IzRj2PRLX8C1TB/g/dJZIskL0Dsz2isXbCLcYI6qFzH2XAEA5tgY3Brx3Xfw4+SQywDc7p3C6iC0NeaIQHErNlnK2GUuy5JGoBfTfQEkEjfSs7Cx8nDla7Ibvew9Vv+1nLxnxtdt3Poqng+DfRuI4QZw4a6pkCIIYSPnvXt4OoDLhftRC87NhnHLBdgoLisrdvZiFHePMmN2Px9K0GA6W7ei1WOFCigP7QsfbHxNH/AC/VAMst8pKnGT9kfGsQRD1Wv7SibXGz9kfGjtg+Kn2kIhOMfsj40wzEvuoOT8ETa4p+z8/5UcYJ9VQ5CMs8R8vnV/YT6obp0ecQGQiPaVhPSQak4oY0klZ807nGkoe8ysAqqwAgCROhM6EfcaFG4NNBDc1xBTPs9jBcJQCAASQRty/oUV5DgsjMYQEbhcPhmyG5h0dkdi7GRnUyANCAAAZ23FIPc4k06vRBjfpAGm0FftgKVjQ7Dp5E86h7x6pjFhN2UZhmN6xctvIeMpMbndLg67QffTEUgezY7hG0mCUVwlXCLqSokuIkmQCNdNIMf7URpvhNStIVv4fZsvoJno2/5VSTUFnvkmbzx8E97X4k2+6sIyoCQgLRHLXUwTrovMkeoVxW6tTzurvd5tKqtnG3Lb3izvls3SisMhDFbgGUqq6kW87swIywumsF8ta4NqtxZ+G3+dgqDZWniXDzdyOrMCQJA5+6k2P0EgopIHZa7S9nPpFu3mJItpGUEDXqZ8tPfRsPN8FxA7pHKikeA5nZK8B9IS1iGxR9pVROrZT7XuECfKj5HgFzRD8Sf8LsYSb6ie3KrGPvlVJVcxHLX5ARJ94qr3aGlxWq0Emgi8Bw8XCrjXkQpO/Q/wAxShyjKzSNrQpXtiNu7JvjeGsqwwKAkTqDy6zodBpFI+AeQqM6g0upFYYYl0KWvHIgvcVQIkbyIbagENY63fotSOUO3VY7SYu8jGx3kFf7wpABkAwAAIAncnen4IPFbr7fcqzpuwVVfDjURGszrNONABQS00ueJTlcb+dLPvelcUAE/wD0kf8AXN/l2v4BRcH+CPqsyb31WUttyDe6fwpgyMG1oWi+yZcI4o+GObKTqCJ0gjbcEGsvPwW5jmua6iFoYWZ7K1zS2wU14Xxc4jiGDJXLlvLzmSzAk7ActoqMfA9khks2SuycsZD20KAQnaJu8uXlBhs7jyIDHStcfwgB6BDilLHUdwqicKw+ofdSOl/onxNEooHQUvQVUTw6wjXFDgZSdeVWY0XurN5RjJZzxIUcggP3sTR2lgd7xHyTLWN/mKYDhpYTaZWHQgA1oCOUt1RPtH9mLhbDaxLLDQhQfMMPxrhJO3YkX8kq9jmmiikW4UIUKRsSDqOR56UOSaR4LdkuWtuyhu4IMQwMaHlz0POl2t08K4cmHZuyVa4IIm20SRvp7/jRmg0kM1oIHzVz7N2H8SpJ2JA+FBnbBF5paF+qz/Dkd7iNw2Dv2792A3iCHTXaRSomwpTuRt67JjwsiNoq1zx21cD23uZvs+IHnr94+dMY3s9nwa+iG8ykedK7fZI7m6qzrAT+c/KmvaWjYNRTOfRG2OzYEfrifRaG7I/9UH2q9qVpu4VMRbVH9pY30krEMD10HPlWeHuicS3hSR4o9CEKvZW2PbVApMmefrO/zohy3HYIYx3g+Z2yPv41IgW8wGgJJAPuobY3ckq7p2t2AQOMuXLgADm2BsEgD4RRWNa0+vzQzO888fJKMbwc3DL3rh9YP4U0yUNGwRWSg7gJFxXs2VR270FQDoV/nvPlUzTsMRDwjxSkvAaN0swnfd2iW2hnIC6xBPhEnprzpPGLQ2yEnmx6pKKks4bGIS968jor5DldjrvmOgOXQ+fUdT+Mx/lA7Jd2KyPzN5tX2zh8Wyxbezb8yhb7zFZMukHhbGHpA8wK8z48r99cFxhccMys4EZo0nLsNuQraxYwIRabe5pd5QlEZRLZjqAqzHxbpUPbp7q2r0W8diAUZQigAEkgk6+8CfnVNJI4QtzunX6QlniJHVbI+KrQsc1AfqkpBcieYDDMA4thR3YG5CyectuFA6RNIko6Ydowhy2SpK3bRZWcqSHXUiV3UiIJ61zSQbUmiqB2SEY/DD/76fxVqzG4Sfgk2e8EHj7/APzF49L1z+NqtA64gnpGgPQ5xA6UT6oflSx8MwJBG3w/nWa6NzTRTpY4GipEs5biq0GYmPOpLNLgCpLSx1FOb+DSZCCOgGgnoOVONjYi2hLd1rT6EjoYPw86EHuhfbCiMkc07FPcPjRdXUCtRk4nbun/ABRM2nBC3sKysWRiOelISRFrjSyZo9DqU6YjMBIbpmJXfXQxr8q5jjwgtU2AxGS4rNOUTMdCCPxo4NClWZhc2grhwnjVpCDbuKHOmogny1GtAyYY5mVINhulWh8ezAbViOLv227xxvC+Iep2HpWZ7LgzERRnjfZV8bJjbrchuL4hsQADAymRFOYuHHiklvf1S8mSZG05YtHspUykeUIzD3kXkZpd7HuVmSMBsg2iTjV6H5ULwHI/tTPRc/Sl8/lU+C5UOSz0K02LHSpEJVTkt9Fv6YvQ/Go8F3qre0s7hRXLycl+dXax47oTpY+zf1SzieEW7bZHJCmCSDGxB35bUR7NbdJUQ5D4nBzeVTONY5cPcRbeUhkUsY0LA6MBsG0E0F7dFLQggM7XF3qi+Fo9/u4ViXLQRMLlnU6iNzQZJg00rMw9JsIziPClsZkuXrgvETb7t2GpmBqdZI35aUTHZ4rSQAUfxnscAOO/CqNyy6MQ7h2IDEgz4jqwnmZrTiH5YFIrpBIdVKN7c0ZrQo1UoeJJlRi3shffMn5RQZTps9lzC4jj6pv+kS5l4iSdgtk/+K0jBvAQPik5DUitOCIupmRlDMsOCYDaRmVttRyPOkSjqHjV7KA9wrNtWAhgdxEkjTlsOdc0WaUFUnsi04/DHrfT+KtSbaEj4JVnvBDcQw9tsTiAwI/W3IKsR9dumhoOI8Vpct2OON+zlB/Ytv8A7l394flWj4TPUovskfqf0UWEwmf66g9DM0lj44mPvAKkUWvuFrimCZHzt7OmvLQAfhU5kEkb9Tht6qMiFzXajwjMFjM6gkan2VGp6z+PQCuiJLbKBe1lbx2qHaRrprEefX0+NXkZbSpad0Jw/EZT5UHHk0OTMbtJTrvpWRyrQdTgrZA1NtDNdUGYE9QKp4YCSAROFwt257Ft29FNVeQ3k0iCJx7I4cDxQ17i5+6aAZ4jtqH3C7wXr0vAcbDlBeAQ5diDvpIINYk/TC0asd1n4FAD5ASJWbfK1Ue3vEf+ZXuXYAWwDlJUTLctOVaXToZYoiJeVSopNwB9lX04xfH/AM1/eSfvp+lU40R/lCIXj+I/7h+C/lXUqHDh/pUq9o8R9sfur+VRQVDgw+i7Hae/1X90V1BV9gi+K6/4pv8A7H7v867SF3/HxfFcHtVf6p+7/Ou0hd/x8XxXJ7U4j7S/uiuoKRgRfFRXO0mJj+8H7q/lUO2HCscKEDhC8b7PXrjlrdwXQGOoAWCddRtr1G9IyPMlauUQNfAfLuEdwa/jLCrbFtJSYLMeZnYRO9Afjh/mRw+R58rEdjOEYrEuHvtECAEtuAPkaljhCPKf1C52LI/c0Pqk3GOH3xcChAqJ4QwtkSBueRJPmPwjQxpAQPML+dqXwPaLq0DiLgtAyfefPWniQ1tlHgx2lmt4+irXF+LNcVlGgOkczWdPkFwI7LpH+Wm7L0f9IHZjF3cY1y3YZkKWwGlQJCgHdhzoGLNG2OifVZErHF1gKup2Sx42s3B6XEH3PRjLAea+yppk9FpuyePO9lz63EP3vXCaAHkLtLz2TTsr2TxiYzDu2HYIl1GZpQwAdTo1VmyIzGQCpbG4EbKucbMYrEDYi9c/jalmbAELYbwFD9Jpjxii6ygQaACRwlkdh+JsBDeJehp+HPe0aXbj4plmU5oo7hOsLwG6wz2kIRwV0GmmpEk6AZTpoNPKjO8NrjVBZ8mWHGwxaxXBrqgFgwSBJjfOCVkg8wpP8tK4BrjpDkL2kjkKrIh2kiDHw0rMI3pPg2AU5wVzZfd8dKdjkrZFL9qT7s4tpZd1D3AfCrHQgdPOTVsgymMiPldGHNic9gs9k/fjWKbRYtLyVVH4/lWC6B1+e7+K8hmdcy2Oot0/Mf5UDXcSd7z/AAX8qjwW+izh13Lv3v2Qt69e5tmHQ6VdmM8n8u7WvgdWzJnhugu+Q/0KJ7mHe6O8LEqviVTqx5LJ29elbREzIL5eP9teny9MUetw3AsgJimLgfqsNYtj9pS7fvGsh753e84/svJzfiJzTTGAfNR4nFXmGqWSP8sD86oPE/lcfuqR/iOUndoPySpLdt3VGi2xPKCIG8Vq4vtGgmUbdvUrWf1D8gSlumyBv8e/yTi3awi6W7Fy8ebOxUe4D8qRdl5Dj6JKbq+NGaJc4/DYIfGC2RphAvmHb8xVBk5A/mv6ITet45/lcPqg7OGsKVuXcwtZoZZgk6wAekwPfWlDJNLC5wb5u3otHG6hG+QMB1WCfiK7FPLXEQf7jDWLa9WUMfef51lvE9+dx/ZIZX4gkicWtjr5qHFm826WSP8AKFQPEHDj90o38Sy/zNCAsYk2M5IyAjxLuDA5dDT+LFJM6pBsO/8AZej6bnNy9y0ivsnGF7Q/qwuFRBoMznUk/Iz67dKVysaYvJdx2rilPWM7JxT+XGSPWth9lFcfEv7V5h6BfypbwG9wvJSdfzCea+iDvYO9P94T6x+QqfBB4VouvZd839EJf4cLyOl9Y08LDfNyI57+6tHDim3Dr0/Fe16ZPPlREysI+ao68KHTXqTTPgBQSES+DLyXdm6yWP3mpELQqqP+zLf9RVvDapQ2MwFtYIXU6UCaNo3UtG9lLjcyPKFl9CRqKXLR3V9rU64kkkkkk7kmSfU86lEU3e1yhd2xmErrG8a/7VPhuqxuhUsFUUKy4TtddtqEQkKCSBCHUgg7rrox+NNmaNxst3Sns7uxUbdp3KG2S2QxK+GNMoHLcBF18vMzYTxg2G7rvZXeqRlppUm04NhS5u3yIA3JFRqpSCn1mSCuYcssbkzJnoN/lWi0LWYzSKCY4dbwGjiPMn8qKGHuiGMO5AKJV7vMr8WqwZ8AqDGiG4Y37Bc3cwBLNoBOg6es1eiAjVQ2VVs2y5JmCTJPrURstZTzbiUysreXa599H8G+a+yA6GN3vNB+iJss7MA7g6E5dfFEaDxb61IaG9h9lDYY2+60D5AILFYWL6mW9iVBiRmJGoHkKWyTZCyOtSVG1vqmtq/eUb6bamly3bcBeTLIXFFYfHXbgkEAc5DTPpNTGxp4aPshSRRxHdD8cwXe2HzMSyw4J5QR+BNMtanekz6cttbA7fdI8NZuLEXQBIHPnpRCw1ZXvixrh5gCmj3LsKQ5GkENmmRuRrsalsbT2H2QhjQ3YYPsFyszLHNR2tRwAOErFo27jKCfCxA9OXyrOeNJIT8JtqbYa/f5MfeaqGk9lYwRu95oPzAR1t73Nh8z+VXDfgFZkEbfdaB9AhsTjGRxqScpMaCTt/XrXOcQURxpLMbaVXn7UMF5Cdx5wZHupKZ5aaCx8iMteQOEE7mD5nX+hXWbpBAC5QE7nShumI4UlauXwNvSqNJcbKkBRNhxcEMNOR/Krve0iioICDxWHCCLYzHm259w/EUINNWrAnugO+rlaw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401" t="33586" r="18339" b="11810"/>
          <a:stretch/>
        </p:blipFill>
        <p:spPr bwMode="auto">
          <a:xfrm>
            <a:off x="8255358" y="2266681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585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Were you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Angry Birds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Temple Run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Bubble Witch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184" t="34525" r="36244" b="38644"/>
          <a:stretch/>
        </p:blipFill>
        <p:spPr bwMode="auto">
          <a:xfrm>
            <a:off x="4706912" y="2910625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295" t="53244" r="28590" b="8859"/>
          <a:stretch/>
        </p:blipFill>
        <p:spPr bwMode="auto">
          <a:xfrm>
            <a:off x="7411478" y="2910623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401" t="33586" r="18339" b="11810"/>
          <a:stretch/>
        </p:blipFill>
        <p:spPr bwMode="auto">
          <a:xfrm>
            <a:off x="10450891" y="2910625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745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Understand what a mobile APP is and the categories they can belong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 completed research task that shows the purpose </a:t>
            </a:r>
            <a:r>
              <a:rPr lang="en-GB" smtClean="0"/>
              <a:t>of different APP’s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606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Who has never used an APP?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If you have NEVER used an APP – raise your hand!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691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PAIRED </a:t>
            </a:r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Make a folder in your computing folder called </a:t>
            </a:r>
            <a:r>
              <a:rPr lang="en-GB" b="1" dirty="0" err="1" smtClean="0"/>
              <a:t>mobileapps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Using </a:t>
            </a:r>
            <a:r>
              <a:rPr lang="en-GB" dirty="0"/>
              <a:t>MS Word – list as many APP’s as you can in five minutes!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Here are three to get you started:</a:t>
            </a:r>
          </a:p>
          <a:p>
            <a:r>
              <a:rPr lang="en-GB" dirty="0"/>
              <a:t>Angry Birds</a:t>
            </a:r>
          </a:p>
          <a:p>
            <a:r>
              <a:rPr lang="en-GB" dirty="0"/>
              <a:t>Amazon</a:t>
            </a:r>
          </a:p>
          <a:p>
            <a:r>
              <a:rPr lang="en-GB" dirty="0" smtClean="0"/>
              <a:t>Instagram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Talk to your partner – what is their favourite APP an why? (you may be asked to share this later on)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91" y="2408348"/>
            <a:ext cx="2950487" cy="25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948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you come up with?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feedback… 3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5" name="AutoShape 2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93" y="4521223"/>
            <a:ext cx="2286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6244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back at those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 smtClean="0"/>
              <a:t>Can you group any of those APP’s into a category?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i.e. Games, Communication, Commerce etc.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Take 5 more minutes to group APP’s together (do you have any interesting APP’s that you can’t place? Get ready to share!)</a:t>
            </a:r>
            <a:endParaRPr lang="en-GB" dirty="0"/>
          </a:p>
        </p:txBody>
      </p:sp>
      <p:sp>
        <p:nvSpPr>
          <p:cNvPr id="4" name="AutoShape 2" descr="data:image/jpeg;base64,/9j/4AAQSkZJRgABAQAAAQABAAD/2wCEAAkGBxMTEhQUExQWFRUXGBoZGBgYGRgfIRsdIiAXGhofHRwcHCshHBwmIBoaJDEhJikrLi4uGiIzODMsNygtLisBCgoKDg0OGxAQGzQkICYsNDQ0Ly8sLTQ0NCwsLCwsLDQtLCwsLC8sLDQsLCwsLCwsLCwsLCwsLCwsLCwsLCwsLP/AABEIAKcBLgMBEQACEQEDEQH/xAAbAAEAAgMBAQAAAAAAAAAAAAAABQYDBAcCAf/EAEMQAAIBAgQDBQUFBgUCBwEAAAECAwARBAUSIQYxQRMiUWFxBzKBkaEUI0JiclKCkrHB4SQzY9HwFkM0c6KjstLxFf/EABsBAQACAwEBAAAAAAAAAAAAAAADBAECBQYH/8QANxEAAgECBAIJBAEEAgIDAAAAAAECAxEEEiExQVEFE2FxgZGh0fAiMrHB4QYUI/EzQhXSQ2Ki/9oADAMBAAIRAxEAPwC88b5Da+IjG3/cA6fm/wB/n4108FiP/jl4ex5npro298RTXev37+fMpRf4k7ADmT5CujJqKuzzcKcpvLFXZK4PIJn97TEPzbn+Ff6kVSnj4L7dTt0Oga09ajUfVk/gOF8Mu8heY+Z0r8l3+ZNU54ypLbQ7NDobDUtWsz7fYsWF0RjTFGkY8FAH8qqtt6s6kYRgrRVkenkY8yawbFc4t4e+0IHjFp0Hd/OOqH+h6H1NT0KzpSvwKWNwccTTtx4FDwGKeNxLESkiEgg/JlYeHQj+tdedOFeB5SjXq4Kt+UXTOsGmPwi4iJfvVUkDqbe/GfHrbzt41y6U5UKln4npsTRhjcOpR3tdexi4EzETRPhZe+Al0v1jOxX924+BHhW2LpZJKceP5Iui8V11N0qm69URGBdsvxxUk6AQrfmjbdW9V5/A1PL/AD0c3FFKm3gcZk/6y+LyJrjfBmGaLFxHSSQrkftDdG+IBHwFR4KonenLZk3TVBxSxFPSUSIzTi5TOitH2ete89xpZuXK3d+Z6etVOkejOuj1d9d4vk1t8/gxgukZJrGUlqtJx5rmvz8d9ifGygXX7wW8bH47H5i1ecdadCXV4hWfPg+7237D3OAxGFx8M9Gfg91366fjk2UzMZsQXY8lY+6BdfkevmK6VNUpx+l3Z1v7NpW3JXIM/KH76PWQrBf2Sfw6hvcdDvvWrpSpu8Vm0+b8COWBlONk2nfXTh2a78jVzRX1rM0cYQnSwi0ki9rEpHeybWvcnfe1VYVXDMrrM+C+b+yJVXdNq8ZZVpeWr/nuJrGzIsQRWDbcwfH+nOrn9O4ZxnKvU0W+vBR58vZHz3+r8XKtWjTUXZcbOzbtonxslrbi+wkuGeHlxKM2p4wttDAbE732PMcuVS9HYyrKpVlJXhJ3Sfa3t4Wuc7DYBVkpXcXHZrmVXizh6TDyFELtazBQeRJ9+LvbKd7oeRG1+s9ajGK6yP28uP8APfuegwlSrUl1MotyS3Sdn47J809ORoRLipbRlI0vsXldVHrse6eXjvVNKF9zrSwmKS+z8P0RKZDm75ZK+GxRZFlYN2w3CmwUOp3EkZAAPhblcEVIqmuVqxx5YjLVySi/EumGzdopv8UEeNhtKgWzL0PO9/8AgqOpV6uSz6o6lKgqsL09Ga2dZzh442cxiUar6Yu+xXkdO6nlv5b9DWqq0XPItU/TxInDFKOZ/S0/NfPMj482MJ04VCqFtTbG5J2G55WsCbf1qPC1qjqOLTy8L7ljFU4dXnus3Z85lryvidmW06i1rMVB5cr8+VdaKvtucibtvsVvOMFDg37WVVkwkwRBiBuIyCSiy220XPdktseZFxbmdNUcRXXWUW0190Vx7V+0zGDj1MerbuuD7OXsYMWuCijnkbEw9nOdRDOhVh2aR6QAe8Cq9L865XR2NxSqxpyhJrZ6PTXfXle3d4FqcVa5yviHgSRG7XCHtIz3lW/eXqLH8Q8CN/516ezWqINGrMrmOweLle8kMxfYW7N/5WrapUlUlmlua0qUKUcsFZF54ByB8NrllGl3GlV6hb3N/MkDbpatUjZs61wHmKRGWKSQR3HaIjm2w1doRfa2wuBytejMxJPH8b4QHs0JnY3GlBcHxuTsRbwvTK9zJTpeIJIXL4bBYfDg+8yJHqP6ivT4Vu55tHK4yW4F4yTPBOix4gKkkgbSoPvLsCfI78r1EpK+hlx01IfE4YYaYjER9rGwPZva9j5gcj4236jqKv8AWxlDMp5Wubt6lFwcZWccy7rmkOJvsyAyvHpKhWAZuZFrIbBr+FxevNxxdeNaSs5xu9f52/R3/wC2w86Kd8krbfx8ZEQawrGCfELqcteRgWF73HxNifQV3MJjYVY58t1y7vM4+KwtSlLJms+Z1xlBBBFwdiDUBM1c5fxRkzYKdJYxePVdQenO6E+l7H+djXWp1P7mk4Pc8viKH/j8TGtFfQ35dnsTmX4tZEV0N1P/AAg+Y5Vy5RcXZnpadSNSKlF6MkYmrU3NuM0BmC0B900BSOPsoWMriksCzBJF/aJ91h+bax8R6b3sFWalk4HD6ZwkZ0+tW6NLhzPWwodez7RGOoDVYg2APQ7Gwq1icI6ks0Wczo7piOHh1dRXRH5VO8MyzKouGY6L7Wa91v4WPPyFSzw2elkbKtLpPqsU60Vo+HebGfY04uUSGMRgJotq1E7k7mw8TWuGwzpJpvc26S6ThiXFwVrG7j89klwowzRqT3R2mo/hIIOm3vbeNRRwLjUzJ6Fmr07Grh3TlHVq38lXz3DI6qpNiCO8Be1yNvK4rbGTs0jboClJxnN7OyXhuMlx5UJGZLS6b2IO/lv+L0rk47FJK9alnhxa3Xfwa77W5ljEYKVGfW0ZOL7L6EquahvfQHztXKeD6Lq606rh2O6/9kWsP/UXSlBWupLtXtY8YvNsLENUihB0uefoL71vT6FpVtIYlPua9jox/q3pGekaS9fnqSPC+PwuOjkK4iOJENnQizWPI2Ntj0IvU66LwmFeaV5Pm3+P9JmY1Ol8c05VMvZBa+L1/LXNGln0MaSf4SXbbvugJB62BADeRP1q1DF4anTcY09X83d3+uJen0Bj8XXjPEVvoWqWm/cko+O/Az5bm+NxMrYePEBAihnkKC9jyCqtvnf+/NxvSXUUlUkt3ZJaeb1LlXC06FXqoK7VruWu/JaLzuY86yLFxo0iyDE2F2XSVe3UqdTBj5bVy6PS1GtPLNOLfG9146Jrv1L1LHVqKs0nHsVn4cPTxKzDj1dA6m4IuDV6peMsrPSYZ06tNVIapkrw7xScO2mRBJATcowB0n9pAeR8uv1rNPEOm9dUU+kejqeLjdK01s/0/mhZ+Kvs2IWKZTdm2VlTptfe2xF+X0roNwmk+Z5JUK1OUovRrdN/LkR//GdPdXWDz5/WxAIqGpTcX9JmnUU08zsZMVBHAgfFMsKNsu7aiRY921ybbHb41tHC1Kuho8TClqRmZ8URHCSLBd22XXLZCQdtaD8RBttsRz5CunhsJOm4qTv84nNxOMp1FJxVuz2Mvs9zrEGQYdYGnwsp0TIVuiA7FrkWUW5qdiPOreJhC2ZuzKODnNPKldHjiT2Z5bHMWjxjQoTcwouth5K+saf3r1ypVddX88D0FPDTlHSD7/8AZYMmyLCSRrDhJ5FdFN1xFyzC/MHqAT+G4G3KtusjvwK86M4O0kSuG4NUbzS6vyoLD+I/7CqdXpClD7XcRpN7m/ieHYGTQt4x1KWufUsCSOvqBXOn0rK9ydUkco9o2VTYIa/82NibSW93e4BGk6G3sCGsd9vC9hcXGs7p68ieTiqOWKtz7fddltD3gs/w/ZK+HiAjMY7SVipdJBdmRgTex2tb3trDoLd5N/UypdW0NjLZ53XWiq2yEB2tzsCDZe6bkWIuQT8K0k2mnfQyldEbnXbGZIkm0M1yI4rgqL91hve/QbbaduVZzq1zX7TpmR59DjNeXY0q8wFgeQlA/EuwtILXNvC46gS0q0oSTTsyGpCM1lkUviLh2fAyWMZlhvqjl03sd7E291xc89uo8u1moY2KVXhwv8uuzzOQ6dbCSbpcVvb5ZmbKssx8w1QwyW8WsoPprIv6ipqlTCRWWSXgvYhp0sXJ5k34v3O1V589Aa+YYJJo2jkF1Yf/AIR5it4TcJKUSOtRhVg4TWjOZaHy/ENHJvExuT9A4/kR5eQv0a0I4in1kNzz+FrTwFf+3q/a9n+/ctsTVyz0huRNQEfi+LMJEbGTWeojBe3qV2HzqWFGpLZFarjKFLSckb+X55hprCOZCT+EnS38LWP0rWVOUfuRvSxFKqrwkmVfj3J3DriNTvELBkJJEZ5BlHIA9fP12t4KpBSszk9N0Ks6WeD0W6/ZAKtdk8U2egtDG+xFZjxHhoSVaS7A2KruQeoPQH1NRyqwXEvUejMVV1UbLm9P5Io8bRnYIy3PM2Nh4/2FV6mIm/sR18P0HSjrWlfsWi89/wAGrjMTCzLI5ubg3Ugkfr08jf1qjabud+KpwSUVZLgv4JnD4JmJBLb6T3AxUDdTa42I52BBqJonuYsVCqCJppWhDWAA1d4AC+sFe5ud9+R51rHBUpNtU0/BFWdKjdNpGvm3D+EGh5pjEWtcKuoHwswLed2u1ri9tqu0lJK0Vp87g8q02N/DyxpGqRW0jkRbfxNxz9a87XlPrJZ9z6NgqdLqIdV9tvnjzMeIxfKq9y/1dkjTOMkib7RC+iVVIva4Zeell6jb1rSeSrHqqivF+j5plPHdHQqw61O0kt+aXB/otWDzPNcXg0khXBoZUuHLS3Xmuy6SAdr7k+lcipRwOHxDhNyeV7WX5uvwjy8ZVZwurEVlns4McQGKxSrCg7yxd2/U6pX3APUAD1qxW6YU53owvJ89fJItRq1o0FQzZYrlx53f6VisZpNhxiimAZpMOPfLX0ofCJz3mHkb+Rtyu041XSzYhWlw5vvWyLnRmIrOeSGsOb4dz/X4JTKs5kguEZtDe8oJ+Y8/51tSquD7DoY/AQxUNNJLZ/p9n4L1lWQGdVdZ5NDb2hZxf132N+fLzrqU0msyd0eNq0p0puE1ZovcuUpPB2OJQSKejbnyNxuGG+4N6sRk4u6IZRUlZkRguAMuhJYwh+v3rFlH7rHT8xUssTUa3IY4alHWxGcXssjRDDTXSO6vCgbRYg2buDSWU9D9OtWbzIu4epGnNSaukVzE5VrXZyHHRltv4EXuAarSiXX00oytKno+T/gj+HeKUw2OftFZNQIdDvp3B1JbmL9OdvS1c7EUqvV23t81Lby4mksjvbY6lFjFkVXRgyMAyspuCDuCCOYrzlatNScXuUoxTVzTxOP0krdeV9yfPoBe3+9axvJXdzaxo5jMuIiaJkDI2zhwDyPhy5i96mU+pkpU3qYRpZF7O8sMEkaRMsrLZnLsWB6Mtzp5+A62POvWYHGwxUOUluv2uwp1YOL7Ck57kj4UuJwqGFUC9neNcQu/eBvuwt3he4JHjVmz2ZEiGyeLMMYLYLDMkTWBeMBb9O9K5GogeJNY+p7Grk3sdE4a9muJDYd8XitoJBIiJ3muGDWaUgd0kbjSeZF63hBr7jKvxOo1KZFAKAUBFcQ5MuJi0mwcbo3gfA+R6/2qfD13SlfhxKWPwUcVSyvdbPk/bmc5SfE4e8QYrp20uoOn0v08OnhXTlhKVX61x5Hl4dLYvCf4ZrbmauJ7SX/OkeQeBNl/hFh9Klp4WnDZFTEdLYito5adgjhA5ACrCVjnSm3ufXw6tsQDWGk9zMZyT+km8qybGkaYjIkZFiHPcsfyvfb0Fc+t/arffsPR4JdKyVlov/t7PX0JrLuCFUDtZCbdF2+p3PyFRT6Qe0F5lqj/AE7TvmrSv2LRfPI8YvijKMDf72PWNrR3kf0JW5HxIqlUrzn9zO7h+jqdFf4oJdv8s4/7SMww+PlE+Fw0kMh993KjtR0JRb2b819xzHK21GrZ2exJUprxKRHcGx2tXTjFFKaLpwRjIE1dtKVTugjkLsbc1fUdrkkrYW57761qbf2o1g+ZnzfiKOVGUI6sGUoQ+w2AI7rd4d24P5jy5nanQyu5HOo2iXyvinDySKja4wANLMwIUhGLlifeNwLXvvvzNqjnQklfckjUu7FQ4msszWZGDd8FVsCDyPuhST4r4HqKsU39JHKLuR+XZx2R0k9w/TzFUOkMGq8c0fuXr2Hf6F6Ulg5ZJ6wfp2r9osaHUAb3B3v415OcnF5XufQIWmlJPR8T5LKOVaJPcTmtkWP2Y5qyCbBkXWK0kTeCuSSp9Gvb1PhVLpWipZa/F6PvXHyPI1aPUVpUltuu5kpxVwtDjipneVSBZdLgDqfcYFb787XqvhMbUwyeRLxX73IKlKM3dkFiOA54x9zNHIBySVNBt5Om3zWrcekqU/8Aki12p39H7l+jjq9JJaSXK1vVexB4kvC4TERNA593VbS36XHdb0vfyq3FKos1N5l2b+K3Oth+k6NR5ZfTLt/T2/DJfKc7xWGv9nl0XIYqRdSRtup8tjax5eAqbDYnqZaq64r27TbpLoyONhvaS2f6fZ+N0dK4W4+WeInFRNhnXqbmOTzjbmf09PE867KlGSvHY8NUpzpTcJqzWjK5xDxFHiJX0OWTay3G2wvsCeu/xqvVzJ3OfiHOE862NSDMoyqxO3Zke61tj8vxeN/ryGt76hz61ZvNfOBlzSQJErRMXOrnzFrHUNuW5X/l75TbWoTVrPYrEmOhnkVmRrKbPpsHt1AuLA+vP61DUipaMlw2Pq4GpeKTT9e1fOxnVcl4Xwa4RBgtXZ7st3dgSfeBDHum/SwAN9t6hx+AWIj1lL7vz2P9Mu0MQnre6ZrnCqO6QBbpbl8K8lJzjJp6MvaMzYfDdEUnyA5f7CtqdKrXlaCbfz5qYbUdzYy3DDt0JmjVlPuBgWPMW2Nv513+jui61Koqk3a3Dj7fkr1aqasi0SRhhZgCPAi9eiKp9AtsKA+0AoBQCgFAKA0czymKcfeLcjkw2I+P9DtUtKvOk/pZVxWCo4lWqxv28fMgJuCFv3JiB+ZQfqCP5Vdj0i+MTh1P6apt/RUa71f2MuF4LjB78jP5ABf6k1rPpCb+1WJKP9OUYu9STl6e79ScwWVwxf5caqfG1z8zvVOdac/uZ2aGDoUFanFL8+e5uVGWSH4uyuTE4OaGJ9Duuxva9iCVJ6BgNJ8jQkoyUZpy2OB5Vkp+1rBKhRlYhkbmCASB9AfAjyrRbnVxEEqLnEl+IOHMVqHYAaTseQI8yT09N62dzn0eps8+5Wc74RliiMsjjWCABub3NrFv7VZoYh09JbEVWlGtK1Ja/PUqfaMCQbg9b10ozT2KLpWPa4u3+1b5yN0j39oY8hy5n6c6xKoo6thUb6HQeHfZFjsSqvK8WHjYXBuJGIPIgIdP/qqtPGRW2pKqHMvGE9m+TYAB8ZIJG/15AAT5Rgi/odVVZYmpLbQlUIoqntB4jymQxjCB1ZbISkWiIr0uG0m46FVO3PpbmYqg5/Wt/wAnb6K6RVFqlN/Q/R+3PzKxjsSsKa2vbpYXv/QVzacHUlZHp8TiKeGp9ZPYvPs+4elhEuInGmWfTZAb6EF7AnxN7n0HnXK6RxUKmWnT2jx5s825zq1JVZ7vhyRU+K8VHjswstngw8ZQt0ZySTY9edr/AJfOujhISw2G10lJ38Pn5J+jsNHFYluSvCK9fn4PWEgeK3YTTxW6LIxH8LXU/KsTnGf3xT8P2rM7UuhcO19N49z/AE7mXOsTjcXGmGmeNodQaR1XS7gcgRfSN+ot9N8YenQozdSmnm4LdL9lCp0LUzpTmur4vZ+3iWHhrhV8T3YzGqqADdhcDl7oudvO1WY4KvUWdqyfF/PYuVencDQfUwlmklsuXDXa3dcuvDuFWJDC1lmjYiQG+oi50MD1Qra3S4I5g11acMkVFcDx+JruvVlVlu2U3jDC6laQRlZEYd7cXJ6C6jpvtzG/Wo8TpG5yOkWo01Juzv8AEVWKcy3RidQAJHluAR8RVZS0zFKlUkl1kSRwUKlUjmkCFdVmbYOL35nYPaw5/gBHW22bMtC3ZVVeHivnD8GfEwo1lw2rEz3Fgnf7vUMy7BbXtc7Gxta98atWkTxw7y5am3r4exfOEpPsQc4hxGGAJiDBmDbbkL7u229r7eFS4anUi3m2GHpSg3fYseHzLDYxX7AxvKqmwcbg/h1DmVvblUlbCUajvOCb7UXIza2ZQ8xxmMJKy6xbYpsq/IWBHgd7+NYjGVssVp2FhzoQ1cl4kbNnCIrJciUggRC5by02Fmube7uPrU6p5U2yrLEdY0la1/m5aOD+PruuGxoMbmwjkcEar8le/Jj0PJuXO2qOFS7syzVoWWaOqOh1KVhQCgFAKAUAoBQCgFAKAUAoCscY8KjFaZoSI8XFYxyW2a24R7c1P0uehIOslfYtYfEumnCWsXuvbtIjKMzXEFomXscSm0kDW1A9Sv7adQR0IpGV+80q0HDVaxezKt7VcDKsMRCsY9ZLsOQNrID63O/K4HUitKuxNgknJ662Of5ZlUswZY8P297C+hm0c+TAgKT5npWKdWcftLFehTes9CYwPsuxLbuqRfqOsj90Er9asdfWa3sUpLDx2TZ944wkcCR4cFTICGfSoUDYgbDkTe9vLzFQ1J82S4WjduSWhdvYhhcbGJUlWRcIVvHrBFnJ37MHfSRcm217eJpC5riVDg9TLm/AoDPrYktfTJfvG/W5/EK6LlGcfpOFGEqcnm1107imDJcNB9xJDNNigC2mNHlMigbyKeS+akgqbjcWJpyVnYvwmpLQr+CziCbtVskMaLfTK4u/O4VdNunK99xbyoYnDOTz09/nqeh6L6UjTj1GI1hwe9ux9n47ttuKKZoexixUgwjfgU326qr8wh6ry+dUG4KeedNZ1x/bXPtL/wD4vD1ZXp1lk4pNPyd9F3lg4a4WaVCIBGkSGzMzgBTz3/Fc+Nq2hQr4iV0i5LpPo3A08kZqy4R183tfvdzY4iyJ4ED4eSLFAAmURsNSW/EEuSyDqRy6i24vromVNXqp+VjiVP6rVZ5cNZeN388ygz5xOzKiNuxAFrbkkW9NyN9qs06MF9MFucfE42rNOpVm3bXutrovY6Hw+uJhVfvPvQQSY0QDlaxOm7bbajzt4bV2aWAp0I5qkt99dO6373PH1ul8RjKlqFO9tnb6k+d1t2ra2jL9gc0wuOIim+7xaDbco3mY3BuVNt1v03Fqo1aNryhrHn7nocPVnKCVVWnbVHnGcC9oRqxU2kEm1ozz576P53qjUoRqO8jTE4GniWnUbduF9D7heFcsweosqs7e80hLsfRRsv7oAF63VOKjltoTwo04QyRWhCZjDlyMNeHd0Bvpciw8wp3PxNQrCwTur+ZpCjGErxuvEm83w3a4INlukKLkxR2XXyuNrd8eB539KsQUY7InSS2IfA8VwiL7tdlIVr7WbcFStwdQO24G9+djUgIzOc0Rk7aO8MqsO+uzajsGG/eAvurFlIv51lA85bmOGz+MwTDscdEDolUe8AQCRY+6dtUZO17g9RpKGl0bwlZ66kNhOAMzWe32dDa47SSRXjI9Cxe2wNtN9hyqBKondMnn/byhltbuLnD7Mu2ftMwn7UkAdnCvZoAL7XuWYEkm9151s6abuyOFR045YbHQwLVIRH2gFAKAUAoBQCgFAKAUAoBQCgKvxtwemNQMp7PEJ/lyC489LEb28CNwdx1B0nDN3lnD4l0nZ6p8Dncub5xhLxTxtKnL76LtVI/WvvA+bVDmnHRnQ6rC1PqTt3O3oyx5LxFmk4Ajy+ML+0+uNR6Bjcj9N63jOb2RWqYfDw3n+yxxZLjJR/iMQkQPNMKlj6drJqPxVVNb2k92V3OlH7I37/ZfybuUcLYTDHVFCofmZGuzk9SXa7fWsqKRpOvOejZM1sREdn02HWJhiZFjQj3mYLb9JPWsNXTX4NJwU42Zw/NsTh5JGSKbtOza6Sxl0Ybc1OxGxsSLg7865vVVKEro4NZ1cJO6258ClqIIjISq7OwBYaiRt4hgTz5FTU7zysWHUr1VG3FfOX4Z0fhH2cyYmJJhiUSFgCojPaXtzBBJCkciA+2+wtW6ot/d8/H4JVgHPWrb9+at6pk/ieFxggwtdWsC/Mn02spG/wDeurh4Uo02oN3e+vlw2K39rOhO7Savu03pxtsk7ePgUPNca0buQwFr6GUkOtjs23Xbpao6mPqtZaklfst6otUsDhqUs1NcOP5T5m7wHhcPjJ/v8BIb3P2yPXGqEXbU4DdkDce9a9+YPOoKdW9ROC/2Wl/kg4T1T/BPSZOIHGjMO1QnuhIgzt5ai4Q+t/hXajh5VtZU7Pi2/wBblGpiKeFtTTfYlH97FkynD4U6ZyhmaM3DPKGZD4hAAoO396hqUakP8a+m/Zv46sko4inUWd627b28CXPGEJNgG073blYeNvW4tsdvSuS3lnKFT6Wudte1a7dp04/Wk4ap8iu5kI4NE6ntoGIKuDsTf3W2sG9bAnbntWspq2ZbGcuV2aMB4pw07kmw20mOUBd+XvEWuPAkXrVxvqTRnG1jXyWGWDEmXCyXQjvR7FGHhYE2I6MDf1FxWFnT0MOMHqS3GPAa47TisMxw2KtuTcB+nf07hrbaxuRsb7WsRlzIWiAyr2UYqU/47F2QckhJYn95xYfwn1FZclwMHQMg4awOXi0EaRsRYuxu7dd3Y3t5cqxqxdE8DflWpk+0AoBQCgFAKAUAoBQCgFAKAUAoBQCgFAKAUAoBQFG9ovCrYgfaIwXdFsycyVFz3fPc7dfXnPRlHaRHNPdHJMFJCkoZlLLuGUWufmPH0q1OgpKyIlUsbeacHJioe3wKait+1j3Mi/C5uPC3Pp4VWyZXlmSXuvpIvhDNMZlsmvDtdCbyRN7j+v7LeDDf1G1byoGFUOqP7RxiEKLgyyEWcSsLX6iwU39fpVGvONJ5Zl/DYOpiY3grrwt6m9wvl2VOQww0ccxPuSkvv+TWSPkAfIVBSdF/ajNfo2rQ+pxuua1LLnOPwiRtHPJGFK2ZCd7cuQ3+VXIVHTkpRdmipKj1kXFrRnIM5iwqyWw7sVJNtQ07k8hvY+pAr0WD6cp1Hlquz58H7HF6S6KxkI543lDlbVe67jfwuXaxaNCHA5hyL+osfoas1cVKD+rbuOLQlTrXUYWa43/j2N18PCYXhlR3k291yGXw0sb3A8DfnbwrmYvCrFWlN2jzt89jv4HGuknkjefGK5ePZ5FnynAYXB4F2iw08qy27WHUrux93cO4QbcwLbdOlcTJTg3GnJSS4p3R2JVZ1EnNWfJnMOLcdg4JAYZJHw7MBIqqutQAr6QzDUxCkEBvC19qxGlC99vnI1bZK4jDCPsZsDA2Lgl2SaM3dG6iRW/ymA67DxtWajkkspNho0XJ9dd8t/WzT9Sf9n8WZYZn+0zK2Ha5WJiXdDvyYGyjldbsPC3XRVG/u3NqtGC1pK0fm19WW/GZgs1o1l7J73ClrB+fd1DcX8t/I1tCrDNle5rLC1cnWJaGvLjFCPEkZjxBVhZjZuRGpHNxIAbbg7dbHapZRe+6K8WtjWnxzxIkpkjwz278TkMjt1sAbi/Qp47g8qzBuWlr/kxJW1vYsGSZiZ4hIY2jNyNLA9Oq3AJU9DYelYnDK7GYyurm/WhsKAUAoBQCgFAKAUAoBQCgFAKAUAoBQCgFAKAUBROM+AFxDmbD6UkPvqdlc/tDwbx6HyO5tUcRlVpbEU6d9UVvDcDYuMFm+6FrEqxJI8CE5j18KzWxkILZv58/ZrGjN3sfDluFjjue+TcXkYqL+QVdQ+I6GuZX6TrZrQjYkoUoyV/c9YLKnniIw8hst7dQPEFgCo5e9UeGUK03OvTfna/7OnUxFfD0VGjJa8bJ2+dpv5bwoXQ9pGpayd0yKzj9sEDUisOmkm/lyrqRrwp/8MEvnzdnMnTrV2v7mo2n32+dyRi4o4An0dvhyWfSdcIY7ncao2b8Vjcq3U7HYA0a0JT1judTC4mjSn9SbjbTne1v2/RnGJZ5e0MZ1rJe2kqwcHw087+VQOD4ovRxEd4u3bt+yw5FjcxiZZlsYgd1lKqGAFiCLhxcg77AdTartLFVoQUL6duv5OJjqGDq1ZVWvqfK6v2u1ld7u50XHyLJA+MwJGJhfcqVu8LXBsUsWFt9rXtbkDrHPrYeVSblKWaPJ62fZ2eHudHC4yjGkoU4qMlxjpdW424/712cXwLjMwnxTaWKILtIZInKMtwClthq3NtwRY/GSKp0leEbPs28SpXz7yd16kxmnD2XDEOzLGb2OiRu6Dv02B5nmTzHlUiqSlsb4elBxzVCSySXBYcvAsUaLKQWWMm4IGxtq7otytb61pVxPVxvUWhrWp0oRz05cTxnOXYiFWlw2meK34g7Onj3VHf+Xw61pTjGf+SLzJ+hZhioTpxpx+l335+LasVaAYnGMAkRZhcHTCUUfqLALf5VFWg526teh18LWjhoSeIb7LyT8ErtnRuH8kmEJjxrLKAQY9yWT9/Y38CDceNXcMqtNfU/nbzOF0jVw9apmoxsvLX9ehJYDIMNC2pIhr/ba7N/E5J+tWpVZtWvp2afg5ypxTuSdRm4oBQCgFAKAUAoBQCgFAKAUAoBQCgFAKAUAoBQCgFAKA1MXl0UilWRbHnsK0cFrl0fMzKUmrNlfmebDOY48I8kZBsI9IBJ23JcaeXPn5VXoQxCk+sat6/q3qaK/EruaYAQNrV0wuIcEiN2ZidwSqsGCDcDvgNp52qeNKMXmRcq42tVpqnN3XcuHbufcDxfIyNiI8PNG52f7RrWLa3N7aBbkH25dRUqi3sVL2PeH40jxjNh8RgTLGTZpEaMoLHukEsORFwym452FKqVPWWhJRpzrNqCvY1k4fjwck0qyTMjchI24BuT3r/eeR9617k86hjUV9dCaWEmleOvYiU4dxGB+zHs1WLQ2lhELHf3SQAdiPxEcwa3ehWSRoy5zjIWLYS0iht4p+7rUdVKk6SehIFuoNa9YjNjPi8JDmkLiKPs5ksZcNMNJ35WYXFjpNmW6m1trG2rhfWJdpYvLHq6iujDlnA+ImIbF2jKp2aBSt1TewunPmdyagmsTKVo2SXzb/RSqNOV4bF7ynKxAttbObAEtboLDl/M3J33qanQjCbnxe/+jW3EkKnMigFAKAUAoBQCgFAKAUAoBQCgFAKAUAoBQCgFAKAUAoBQHxjYXOwFNwQuO4pw0f4jIegiUvfltcd2+/K96sxwlR/daPe7em5o6iRj/wCpo3GmIgTEXWKYNGx9Fa2sfpJrWrhqsIOUVmtyd14tbeNhCpFzSei48/BcSIg4hxzltGHbUpsUMbi58i+kW879K50ZYhq6ivF/izZdqRw0ZZc0tVo1a3jp6aPtLAmNk7HViEiik6K0gI8t7bHyF/WrMHf7lb54FaSts7+FvcoOYe0E9p2buYyTYaQNJH/mBrfQjzq1SoqdtdCKrNwi2le3Bb+BBr7Qpu0EeHj+0o1w0Ei3Y+alAeflq5cqlqYam1Zu5ihVqxeZrLbaz+NMt8/BTYmJGjd8Mr7thp17RVO47tmDIet7336cq5dTCRhJxjK69PA7EOlZzWapH6ua0fja6Zpy8AYfBqJFxbxzHnqF0kXqpjXvddm1XBtz5HeNPSxRr11Ulmtb9jLUiiUhBJiNJJK6wCB4BQCxX0rE7Zvr07eHmQxVo/T5cfIs+S8UYI2juMNIwuEmHZlh4qW2kHoSfG1SJJbBSuS2bZj2cDSp2bAC93kCJbqddiBWGpP7Fdk1FUnP/LLLHna/pdFawnH4dO7A0stz3IG1qQOR1ELe527oarFLC1mr1Fl72Q4qthqc7UZOa7rPyuy25fiGkjV2jaIkbo+m49dJIqKcVGVk79xiEsyvaxsVqbCgFAKAUAoBQCgFAKAUAoBQCgFAKAUAoBQCgFAKAUAoD4wuLHcU2BCzcMxXJhZ8OW97sitj09xlZB6gCrX91KWlRKXfe/mmn6mjprhoa8/DuHj0yNCcS6e6ZO/ptuNKW0r+6tQzxlWlFqkrJ75f2935mMiWu5Ef9Y4ntLCAFfK4I8AQ4W58bcvCuRPHST0XzwNeslfYz5dk8jqxjDx6jcpPqcH9LkiQep1AdKt0puoryjYmjIwY3gWB1P2uWyc9Km1t72Dtvb0ANTU06bvFm0pZidyGbAopjwfY3UbpGVDep6n1NSynKb+pkdrbIjc3xMh1BgkgJt2ckjBbHoVEdj+9f1qSNNELqtFIngilV44Y3wk2ogdmztGCtrt2YIQc+ZAJBBBN7UlRvszaGIUVaUbrxv2arU0uJ8LjUjTscwhkbSFdjEsc4HIXKhhovchrg9Lnc1HHCJK7Vo96UfW2vYbxz139CcpcrNv0I/8A6Rlxhj14jByzKR2jkyo1iAV+8EZV9t+XoTzqKlCFK/V3ty4eH+yJYCdGbcpPX/rmTt6truZ03hLgeTCyCWTGSPYEdkgCxsCLDtL3MrDo/dNbFixcoYFX3VVfQAfyrLk3uzCilsjJWDIoBQCgFAKAUAoBQCgFAKAUAoBQCgFAKAUAoBQCgFAKAUAoBQHl3AFyQAOZNAR0GcYR3IjmheQfhR0ZvkDesNJag15uKMOrFSTcdLb38LeNVZYyEXYlVGVrlbzjhT7YGmwmJnw7kEESKxTfmRqswPmrEDwq0npd6EXceMD7PcHGiyYoxdrYa5gdJLjm6PcCO5ubAbeNLoPTcsObYMyYdPsypNpWyu0hZiALDvknWfEs3zqOrUrRV6KT7/n7RNQpYepK1dtd37/0yiBMarAtEEktYqULC4vp/UvO4/MLHnaGpjJN2lLL2JWfre/gXaWBw62WZc2/a1vFFqiyI42NDjMOIpVG0sZ0OvkOZA+lSUa9eTyyX089v/z+ytiaNCP/ABvw/k28s4EwUTM5QyO3vGS1j6ooCH1IvVi7KaikWZVAAAFgNgBWDY+0AoBQCgFAKAUAoBQCgFAKAUAoBQCgFAKAUAoBQCgFAKAUAoBQCgILifhPC44AYhWOnkVkdbfwmx+INAivSez/ACuIBpE7QrsC58OQLAX+NUnGnB/VP19if+5tpovAZxxLJh40MUKhF7qtdXWw6dp2gA+Jv5VOm2rx9yWEaL1cr+n6POVYtswBLTRRMN/u8RHLY9Lxgkr/ABfCtJ0HP+df5Xg0bxxFOk9Ne7T+H4ozZjkGHkDo2IYyyHSdHZAjbfuupLfC535VpDAqEnO78NP59RV6RlOmqeVWXPV+3oR2SZJhsBqjwaYntWGljqYPbbv6WXsj430E25b1Pez4nNS1ubqZVKq6sS8bgkjXipGRlHTSqsyE+nZnyFS3bXI2Jfh7Cth1Z3xj4lWGyixiTlurMXk6H3pCNztytHUqKG5LTpubsiThztGbSFZvNRe3r1+lQxxUZOyXlqWJYKcY3bS79CUq0UxQCgFAKAUAoBQCgFAKAUAoBQCgFAKAUAoBQCgFAKAUAoBQCgFAQud8WYLCf+IxMaH9nVdv4Fu30pYHPeIPbZhLFMPh3nv1ksi/Ldj8hRwTVmYuc3zP2iY2UkRyGGM80iZht1F3LG/n9OlaQoU4aRX5/BrZE3leMyUosjw4gyjZji9coYm2ymMaPmqnwqS1lZIyfMfnSYfT9jTEYTUxK7yCEA87xyBnW9z7tgb1mF27GZpxV2n2fwZsxxmLRY/voNF1LRiJCrjmSAWCPzJC3U36i9ZdWF9Ja93x+hT/ALmCdpfPBI6LknH8UiA3KRx2VyYmW1h0sCotttqqRRptaPXt0/Jag5TjmirrmiGybiXB4nEyH7TDBIWI7QSWL87ALMrKR5KVrTEUaEkrO7Xl88zCcn2dzLrlvCsKuszO8sg3D3Cj/wBu1x5EkVrKV+CXciaU5Stmd7FiVQOQrS1jDbZ9rJgUAoBQCgFAKAUAoBQCgFAKAUAoBQCgFAKAUAoBQCgFAKAUAoChe0lu2IwZxv2LWisjXK9oxLgqXuBYBR3Lgm/lWUDimf8AszzLDXYL2yc9UZuT5lTv8r01MWRWYcHdtDydnJY7OCoB6BmI2J8wBvuRWk55Vezfd8/GplRuT+aZFhooUkjxqtIw1GKyHSPN45W+fXyqOFWpn1j9PO/6sYm4qN46s8vK0nZkYPsbgIZpGl0Kb21hhYqPFmL1YpUqq1ldq99l5N2vbusaSlB6X9ScGQOkavJmUZF9XdIZTb/VDayDa19JPlUPWwzWcX3W/epenCvUpOOdONt2+PJ3tt3mhjM9wxUn7JI7AldXas0ZHIkNpDX6i9rbHyqx/h3ytdl/5ON/YuLavfXfX02+dh4dJmjscbHpubKtyB1IZ0AJPwat1hbpyXknf1dl5smjKEEoZV32/Wvoa2Nx+Xqmj7GQ/wCJ2mLaj4jSikX/AEgVHKKWl/KxIs0ndbEVlnFOJwjXwk80Qvy1bfFfdPqRWhIX/Ifbri0sMTFHONtxdG+YBUn90VkHSMn9reXy6RMZMKx5CZCFPo63X52o1YXLtgcdFMoeKRJFP4kYMPmDWDJsUAoBQCgFAKAUAoBQCgFAKAUAoBQCgFAKAUAoBQCgFAKAUBC8S5TDiI9M0auBe2oA+vPp/Y7EAgDkTQzZdqGHxU0QBJVAO1hI56TE5LJ4XQtfyrN0YsbOJz+DER3zHAxYiMDfEYMhtHjrie0kRHMi/oKyCJj9nmCxR7TKccusd4Rse8v7ptIPUg0jJxd1uYaTVmRGf4TOcMoWdCyKd3RdW3qBdfkKl66d7kfUQtYh8LNlfZ6pRMZS12b8XQ90L3LnxJ+FQNNzcr6cF7v2Zcz0VSUVF5rb8n2a7cll72T68OZiwkaEMmH5xjESIJWGx3Cr472KrbbwrCotu73MRzWsjUwuW5ZCDHixiY59PJwI1B5HSY9RPX3mPp4WYU4f93YqV5Vae0b+RXJeHhLJbB9rKl7FmUCwvz1X0n5861lBSdqd2awqTUW61o+P57e65NYP2eOrD7T2iX5Kq2v6M3P4A1vDD3+52Xn+NvE0qYqy+hXfbp+d/AtuS5bBgjrEcKj9uYDUvoX6/wDBWmJw0JQtGo0+yz9TbDYqp1n1U7x5u69H28eJgz/jvDsTohEp5EkWU+t73Hw+NUKGEdJ3cm+zh5XZfrYlTVlFL8+ehRRmTrKZYf8ADt/oFo//AImrhWuXPh32qZnGyoSMX+R0759GQX+JDVixm53jIc2XExCQKUbk6Hmj7alPjbx5HpWpsSNAKAUAoBQCgFAKAUAoBQCgFAKAUAoBQCgFAKAUAoBQGLERahagKvnPDiyX2oChZxwLuWUEGxFxcGx57jcUBUMz4WlU3I1kbgtcMLcrSL3r+baqzcxY3Mu41zHCWVpe1jH/AG8WusW62nXvDy1WHlQEjPnuTY2327Ctg5G5Sr3kPhaWPcj1BHnQHmT2cziNpMqx4libokn01pcA+VgfOtsz2ubKUlomROCy6HDSXx+GkD32eckx38mQFB05itJJ8CGoqjX0P53/AMMkcZxFg4SGDqWG+mEhifCxUKEt4360pOrD/sVKeHqtp1ZXtw38nZW8Cv5z7QsRKT2aiPpqNmb67A/OpnUk1a+hZVKCea2vMrE+IeU3kdmPiTc/WtCQlco4dmxVvs8cri/vaQq/xsxHwAJ8qAu+G9nEGGQS5nio4V6IG038QCe+/ooBrFzOU9x8b4WD7nJ8CZXOyyOpAYjTyQd+Q7jdiPOsGTpvs7yzFRxSTY5w2JxDKzqNNowFCqg0jTcb8vEC5tc4MluoBQCgFAKAUAoBQCgFAKAUAoBQCgFAKAUAoBQCgFAKAUB5K0BglwinpQEXjMjRulAVvM+D1a+1AUvNOBLXKXS/PTyPqvut8QaXBVZMgxOGftIS8TftwMY2+K30t6XUVm5gm8u9pGNj+7xUUWNXkbjspbeltL/BT60B7xCcP469mbAz73Vx2e/md4z8SDQFUk4ahGLGHE+oEahIJItGncXL22O3Kx+W9ZMFuw+DyDLxqmlGLlAvoW0p26WW0S/vb0MmrmftLx057HLsMMOvK4AeQDpckaY7jy9DWAaWWezzE4l+1xkrux53Yux9Xa/0v61gydX4R4Sjwg+6jVb8zbc+rHc/OgL1Au1AZKAUAoBQCgFAKAUAoBQCgFAKAUAoBQCgFAKAUAoBQCgFAKAUAoDw0YNAa82CU9KAicbkCN0oCrZvwSjggqCD0IvQFPzL2enkrEDorAOB6BgSPRSKzcWIJPZdOTbtVA8oz/8AalzFiyZN7KYhYyapP1WA+QH0JNYuLHQco4TjjACoFA5AAAfIUMliw2WqvSgN1IwKA90AoBQCgFAKAUAoBQCgFAKAUAoBQCgFAKAUAoBQCgFAKAUAoBQCgFAKA+WoDy0QNAYHwSnpQHgYBfCgM6YcCgMoWgPtAKAUAoBQCgF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34" y="3329122"/>
            <a:ext cx="2876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15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Researching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the worksheet provided on the Website to add your examples and research more examples of different APP’s.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320226"/>
              </p:ext>
            </p:extLst>
          </p:nvPr>
        </p:nvGraphicFramePr>
        <p:xfrm>
          <a:off x="924417" y="2728768"/>
          <a:ext cx="10125656" cy="325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40296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does</a:t>
                      </a:r>
                      <a:r>
                        <a:rPr lang="en-GB" baseline="0" dirty="0" smtClean="0"/>
                        <a:t> the APP do?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</a:tr>
              <a:tr h="1872851">
                <a:tc>
                  <a:txBody>
                    <a:bodyPr/>
                    <a:lstStyle/>
                    <a:p>
                      <a:r>
                        <a:rPr lang="en-GB" dirty="0" smtClean="0"/>
                        <a:t>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Angry</a:t>
                      </a:r>
                      <a:r>
                        <a:rPr lang="en-GB" baseline="0" dirty="0" smtClean="0"/>
                        <a:t> Birds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You fire birds at different objects to destroy</a:t>
                      </a:r>
                      <a:r>
                        <a:rPr lang="en-GB" baseline="0" dirty="0" smtClean="0"/>
                        <a:t> the green pigs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Education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Communication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48" y="3652167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3705" y="6316655"/>
            <a:ext cx="3604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Category of APP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255</Words>
  <Application>Microsoft Office PowerPoint</Application>
  <PresentationFormat>Custom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Mobile APP Development</vt:lpstr>
      <vt:lpstr>STARTER: Can you name these 3 Game APP’s?</vt:lpstr>
      <vt:lpstr>Were you right?</vt:lpstr>
      <vt:lpstr>WALT and WILF</vt:lpstr>
      <vt:lpstr>Who has never used an APP?</vt:lpstr>
      <vt:lpstr>PAIRED Activity</vt:lpstr>
      <vt:lpstr>What did you come up with?</vt:lpstr>
      <vt:lpstr>Looking back at those APP’s</vt:lpstr>
      <vt:lpstr>Researching APP’s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41</cp:revision>
  <dcterms:created xsi:type="dcterms:W3CDTF">2014-03-24T11:07:11Z</dcterms:created>
  <dcterms:modified xsi:type="dcterms:W3CDTF">2016-06-05T15:00:22Z</dcterms:modified>
</cp:coreProperties>
</file>