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 autoAdjust="0"/>
  </p:normalViewPr>
  <p:slideViewPr>
    <p:cSldViewPr>
      <p:cViewPr varScale="1">
        <p:scale>
          <a:sx n="69" d="100"/>
          <a:sy n="69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21D9-010D-48D9-A214-1B2144175B1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96A32-A14F-406D-BB51-DC50BC01415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2F8E4-3564-4042-8093-8C2D931133E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AB1D-58C6-4A16-9CB5-10FF392191D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AB1D-58C6-4A16-9CB5-10FF392191DF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5C2C-4935-4143-9088-1F01C437A14F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7E8-345F-4346-BE28-F4D96F9317F1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5519-6086-4239-8B1C-FA859E1E0796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B2AE-2954-4760-AAD8-E14F81931657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206D-5E37-401C-8B9F-6F24B9661524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16200000">
            <a:off x="-914398" y="2819398"/>
            <a:ext cx="4572001" cy="2133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1600200"/>
            <a:ext cx="6096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A19-DA95-460E-83A0-9F0E4C74D5B0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9143-CDC2-4F0E-90AF-4A824797D959}" type="datetime1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1A2-9F5B-46FF-A746-FDE47E76EC1B}" type="datetime1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D4B4-3B15-45E8-8595-E7DAD5C964F9}" type="datetime1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120E-C354-416C-A30B-3F5EA977DE0B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97C-7349-425E-8795-46B63AAAD76A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61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D1CF-5968-4416-9F33-786A69F5B044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EDCL rules OK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data\github\paulcockram7.github.io\07pat\example\DefaultGraph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49778" y="0"/>
            <a:ext cx="2594222" cy="18325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 rot="16200000">
            <a:off x="8112383" y="5222617"/>
            <a:ext cx="13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vcbvbbv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 page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Bullet 1 .....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2A09-BD9C-4907-B855-CF4CCD0E26FD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Title here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Subtitle here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rest goes here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B5F-0D7B-456D-B586-6264883FC4F1}" type="datetime1">
              <a:rPr lang="en-US" smtClean="0"/>
              <a:t>3/13/2016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EDCL rules OK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Title page</vt:lpstr>
      <vt:lpstr>First slide</vt:lpstr>
      <vt:lpstr>Title here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rita</dc:creator>
  <cp:lastModifiedBy>wilmar</cp:lastModifiedBy>
  <cp:revision>4</cp:revision>
  <dcterms:created xsi:type="dcterms:W3CDTF">2006-08-16T00:00:00Z</dcterms:created>
  <dcterms:modified xsi:type="dcterms:W3CDTF">2016-03-13T16:32:11Z</dcterms:modified>
</cp:coreProperties>
</file>