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11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8600" y="914400"/>
            <a:ext cx="8025087" cy="4712732"/>
            <a:chOff x="228600" y="914400"/>
            <a:chExt cx="8025087" cy="47127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3587" t="31250" r="4685" b="3125"/>
            <a:stretch>
              <a:fillRect/>
            </a:stretch>
          </p:blipFill>
          <p:spPr bwMode="auto">
            <a:xfrm>
              <a:off x="685800" y="1752600"/>
              <a:ext cx="7239000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Oval 2"/>
            <p:cNvSpPr/>
            <p:nvPr/>
          </p:nvSpPr>
          <p:spPr>
            <a:xfrm>
              <a:off x="3657600" y="2286000"/>
              <a:ext cx="762000" cy="457200"/>
            </a:xfrm>
            <a:prstGeom prst="ellipse">
              <a:avLst/>
            </a:prstGeom>
            <a:noFill/>
            <a:ln w="444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/>
            <p:cNvSpPr/>
            <p:nvPr/>
          </p:nvSpPr>
          <p:spPr>
            <a:xfrm>
              <a:off x="6553200" y="2286000"/>
              <a:ext cx="1371600" cy="457200"/>
            </a:xfrm>
            <a:prstGeom prst="ellipse">
              <a:avLst/>
            </a:prstGeom>
            <a:noFill/>
            <a:ln w="444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3505200" y="4495800"/>
              <a:ext cx="838200" cy="457200"/>
            </a:xfrm>
            <a:prstGeom prst="ellipse">
              <a:avLst/>
            </a:prstGeom>
            <a:noFill/>
            <a:ln w="444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" y="990600"/>
              <a:ext cx="4001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1. Enter the Amount you want to borrow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6200" y="1447800"/>
              <a:ext cx="3798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2. Select loan period from down arrow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" y="5181600"/>
              <a:ext cx="2187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3. Enter the APR Rate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86200" y="5257800"/>
              <a:ext cx="4031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ANSWER: the amount of interest you pay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86600" y="4495800"/>
              <a:ext cx="838200" cy="457200"/>
            </a:xfrm>
            <a:prstGeom prst="ellipse">
              <a:avLst/>
            </a:prstGeom>
            <a:noFill/>
            <a:ln w="444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Arrow Connector 12"/>
            <p:cNvCxnSpPr>
              <a:stCxn id="6" idx="2"/>
              <a:endCxn id="3" idx="1"/>
            </p:cNvCxnSpPr>
            <p:nvPr/>
          </p:nvCxnSpPr>
          <p:spPr>
            <a:xfrm>
              <a:off x="2229244" y="1359932"/>
              <a:ext cx="1539948" cy="993023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4" idx="1"/>
            </p:cNvCxnSpPr>
            <p:nvPr/>
          </p:nvCxnSpPr>
          <p:spPr>
            <a:xfrm>
              <a:off x="5791200" y="1828800"/>
              <a:ext cx="962866" cy="524155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524000" y="4724400"/>
              <a:ext cx="1981200" cy="533400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1" idx="2"/>
            </p:cNvCxnSpPr>
            <p:nvPr/>
          </p:nvCxnSpPr>
          <p:spPr>
            <a:xfrm flipV="1">
              <a:off x="5562600" y="4724400"/>
              <a:ext cx="1524000" cy="53340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391400" y="914400"/>
              <a:ext cx="862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Full Screen</a:t>
              </a:r>
              <a:endParaRPr lang="en-GB" sz="12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7696200" y="1143000"/>
              <a:ext cx="76200" cy="83820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2811" t="12500" r="12592" b="4688"/>
          <a:stretch>
            <a:fillRect/>
          </a:stretch>
        </p:blipFill>
        <p:spPr bwMode="auto">
          <a:xfrm>
            <a:off x="1524000" y="1371600"/>
            <a:ext cx="426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rita</dc:creator>
  <cp:lastModifiedBy>wilmar</cp:lastModifiedBy>
  <cp:revision>7</cp:revision>
  <dcterms:created xsi:type="dcterms:W3CDTF">2006-08-16T00:00:00Z</dcterms:created>
  <dcterms:modified xsi:type="dcterms:W3CDTF">2016-12-03T13:47:54Z</dcterms:modified>
</cp:coreProperties>
</file>