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7" r:id="rId3"/>
    <p:sldId id="272" r:id="rId4"/>
    <p:sldId id="274" r:id="rId5"/>
    <p:sldId id="260" r:id="rId6"/>
    <p:sldId id="270" r:id="rId7"/>
    <p:sldId id="273" r:id="rId8"/>
    <p:sldId id="275" r:id="rId9"/>
    <p:sldId id="269" r:id="rId10"/>
    <p:sldId id="262" r:id="rId11"/>
    <p:sldId id="276" r:id="rId12"/>
    <p:sldId id="278" r:id="rId13"/>
    <p:sldId id="277" r:id="rId14"/>
    <p:sldId id="279" r:id="rId15"/>
    <p:sldId id="280" r:id="rId16"/>
    <p:sldId id="281" r:id="rId1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6" autoAdjust="0"/>
  </p:normalViewPr>
  <p:slideViewPr>
    <p:cSldViewPr>
      <p:cViewPr varScale="1">
        <p:scale>
          <a:sx n="106" d="100"/>
          <a:sy n="106" d="100"/>
        </p:scale>
        <p:origin x="-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33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4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2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3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8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7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7/7/2014</a:t>
            </a:fld>
            <a:endParaRPr kumimoji="0"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dirty="0" smtClean="0"/>
              <a:t>Show 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7/7/2014</a:t>
            </a:fld>
            <a:endParaRPr kumimoji="0"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7/7/2014</a:t>
            </a:fld>
            <a:endParaRPr kumimoji="0"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n-US" dirty="0" smtClean="0"/>
              <a:t>Click to add section 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7/7/2014</a:t>
            </a:fld>
            <a:endParaRPr kumimoji="0"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 smtClean="0"/>
              <a:t>Click to add answer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7/7/2014</a:t>
            </a:fld>
            <a:endParaRPr kumimoji="0" lang="en-US" dirty="0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 smtClean="0"/>
              <a:t>Click to add answer</a:t>
            </a:r>
            <a:endParaRPr kumimoji="0"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i="1" baseline="0"/>
            </a:lvl1pPr>
            <a:extLst/>
          </a:lstStyle>
          <a:p>
            <a:pPr lvl="0"/>
            <a:r>
              <a:rPr kumimoji="0" lang="en-US" dirty="0" smtClean="0"/>
              <a:t>Click to add detail to the answer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7/7/2014</a:t>
            </a:fld>
            <a:endParaRPr kumimoji="0"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kumimoji="0"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7/7/2014</a:t>
            </a:fld>
            <a:endParaRPr kumimoji="0"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kumimoji="0"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kumimoji="0"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7/7/2014</a:t>
            </a:fld>
            <a:endParaRPr kumimoji="0"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an incorrect answer</a:t>
            </a:r>
            <a:endParaRPr kumimoji="0"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an incorrect answer</a:t>
            </a:r>
            <a:endParaRPr kumimoji="0"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an incorrect answer</a:t>
            </a:r>
            <a:endParaRPr kumimoji="0"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an incorrect answer</a:t>
            </a:r>
            <a:endParaRPr kumimoji="0"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 correct answer (then rearrange the choices)</a:t>
            </a:r>
            <a:endParaRPr kumimoji="0"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1</a:t>
            </a:r>
            <a:endParaRPr kumimoji="0"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2</a:t>
            </a:r>
            <a:endParaRPr kumimoji="0"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3</a:t>
            </a:r>
            <a:endParaRPr kumimoji="0"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4</a:t>
            </a:r>
            <a:endParaRPr kumimoji="0"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5</a:t>
            </a:r>
            <a:endParaRPr kumimoji="0"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7/7/2014</a:t>
            </a:fld>
            <a:endParaRPr kumimoji="0"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5</a:t>
            </a:r>
            <a:endParaRPr kumimoji="0"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3</a:t>
            </a:r>
            <a:endParaRPr kumimoji="0"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1</a:t>
            </a:r>
            <a:endParaRPr kumimoji="0"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2</a:t>
            </a:r>
            <a:endParaRPr kumimoji="0"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4</a:t>
            </a:r>
            <a:endParaRPr kumimoji="0"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 smtClean="0"/>
              <a:t>Click to type your question</a:t>
            </a:r>
            <a:endParaRPr kumimoji="0"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100"/>
            </a:lvl1pPr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7/7/2014</a:t>
            </a:fld>
            <a:endParaRPr kumimoji="0"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sz="1200"/>
            </a:lvl1pPr>
            <a:extLst/>
          </a:lstStyle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200"/>
            </a:lvl1pPr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err="1" smtClean="0"/>
              <a:t>AppShed</a:t>
            </a:r>
            <a:r>
              <a:rPr lang="en-US" dirty="0" smtClean="0"/>
              <a:t> Quiz Show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Image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Link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 smtClean="0"/>
              <a:t>Standard Tab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Gallery Tab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 smtClean="0"/>
              <a:t>Map Point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Match Up The Type Of Icon To Its Word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46044" t="35022" r="52368" b="62155"/>
          <a:stretch/>
        </p:blipFill>
        <p:spPr>
          <a:xfrm>
            <a:off x="2004464" y="2090575"/>
            <a:ext cx="390850" cy="390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48770" t="33696" r="48049" b="61354"/>
          <a:stretch/>
        </p:blipFill>
        <p:spPr>
          <a:xfrm>
            <a:off x="1968102" y="2984376"/>
            <a:ext cx="515666" cy="4497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53264" t="45403" r="45692" b="50977"/>
          <a:stretch/>
        </p:blipFill>
        <p:spPr>
          <a:xfrm>
            <a:off x="2179290" y="3891342"/>
            <a:ext cx="216024" cy="4211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45330" t="57216" r="51222" b="40741"/>
          <a:stretch/>
        </p:blipFill>
        <p:spPr>
          <a:xfrm>
            <a:off x="1864521" y="4852269"/>
            <a:ext cx="1061586" cy="3538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49217" t="45486" r="48732" b="50868"/>
          <a:stretch/>
        </p:blipFill>
        <p:spPr>
          <a:xfrm>
            <a:off x="2098154" y="5754452"/>
            <a:ext cx="378296" cy="3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259632" y="260648"/>
            <a:ext cx="6280698" cy="3532893"/>
          </a:xfrm>
          <a:prstGeom prst="rect">
            <a:avLst/>
          </a:prstGeom>
        </p:spPr>
      </p:pic>
      <p:sp>
        <p:nvSpPr>
          <p:cNvPr id="15" name="Flowchart: Alternate Process 14"/>
          <p:cNvSpPr/>
          <p:nvPr/>
        </p:nvSpPr>
        <p:spPr>
          <a:xfrm>
            <a:off x="755576" y="5301208"/>
            <a:ext cx="2555776" cy="792088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Memorise it, 10 secs from now!</a:t>
            </a:r>
            <a:endParaRPr lang="en-GB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37" name="Oval 2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 smtClean="0">
                <a:solidFill>
                  <a:schemeClr val="accent3"/>
                </a:solidFill>
              </a:rPr>
              <a:t>10</a:t>
            </a:r>
            <a:endParaRPr lang="en-GB" sz="4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9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many devices can you simulate in AppShed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140781" y="2081456"/>
            <a:ext cx="7086600" cy="457200"/>
          </a:xfrm>
        </p:spPr>
        <p:txBody>
          <a:bodyPr/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159303" y="4114800"/>
            <a:ext cx="7086600" cy="457200"/>
          </a:xfrm>
        </p:spPr>
        <p:txBody>
          <a:bodyPr/>
          <a:lstStyle/>
          <a:p>
            <a:r>
              <a:rPr lang="en-GB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3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/>
          <a:lstStyle/>
          <a:p>
            <a:r>
              <a:rPr lang="en-GB" dirty="0" smtClean="0"/>
              <a:t>You Can Simulate Windows Phones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0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Many Tabs Can You Have Maximum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115616" y="2060848"/>
            <a:ext cx="7086600" cy="457200"/>
          </a:xfrm>
        </p:spPr>
        <p:txBody>
          <a:bodyPr/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187624" y="4149080"/>
            <a:ext cx="7086600" cy="457200"/>
          </a:xfrm>
        </p:spPr>
        <p:txBody>
          <a:bodyPr/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22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Software Does A Map Tab Link To?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Google Maps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80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err="1" smtClean="0"/>
              <a:t>AppShed</a:t>
            </a:r>
            <a:r>
              <a:rPr lang="en-US" dirty="0" smtClean="0"/>
              <a:t> is a piece of software.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Can I View My App Online?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By Publishing It Then Clicking Web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7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What is the name of icons on the bottom of the screen?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Tabs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How do I upload images?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Make a gallery tab then edit the image</a:t>
            </a:r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image on standard screen items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body" sz="quarter" idx="19"/>
          </p:nvPr>
        </p:nvSpPr>
        <p:spPr>
          <a:xfrm>
            <a:off x="1143000" y="2057400"/>
            <a:ext cx="7086600" cy="457200"/>
          </a:xfrm>
        </p:spPr>
        <p:txBody>
          <a:bodyPr/>
          <a:lstStyle>
            <a:extLst/>
          </a:lstStyle>
          <a:p>
            <a:r>
              <a:rPr lang="en-US" dirty="0" smtClean="0"/>
              <a:t>Click profile name then files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body" sz="quarter" idx="20"/>
          </p:nvPr>
        </p:nvSpPr>
        <p:spPr>
          <a:xfrm>
            <a:off x="1156965" y="3408405"/>
            <a:ext cx="7086600" cy="457200"/>
          </a:xfrm>
        </p:spPr>
        <p:txBody>
          <a:bodyPr/>
          <a:lstStyle>
            <a:extLst/>
          </a:lstStyle>
          <a:p>
            <a:r>
              <a:rPr lang="en-US" dirty="0" smtClean="0"/>
              <a:t>Click profile name then images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body" sz="quarter" idx="21"/>
          </p:nvPr>
        </p:nvSpPr>
        <p:spPr>
          <a:xfrm>
            <a:off x="1156965" y="2682445"/>
            <a:ext cx="7086600" cy="457200"/>
          </a:xfrm>
        </p:spPr>
        <p:txBody>
          <a:bodyPr/>
          <a:lstStyle>
            <a:extLst/>
          </a:lstStyle>
          <a:p>
            <a:r>
              <a:rPr lang="en-US" dirty="0" smtClean="0"/>
              <a:t>All of the answers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End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3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4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5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6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7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8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9</a:t>
            </a:r>
          </a:p>
        </p:txBody>
      </p:sp>
      <p:sp>
        <p:nvSpPr>
          <p:cNvPr id="14" name="Oval 2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 smtClean="0"/>
              <a:t>10</a:t>
            </a:r>
            <a:endParaRPr lang="en-GB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5000" t="31667" r="24063" b="10000"/>
          <a:stretch/>
        </p:blipFill>
        <p:spPr>
          <a:xfrm>
            <a:off x="4522623" y="908720"/>
            <a:ext cx="3937809" cy="4176464"/>
          </a:xfrm>
          <a:prstGeom prst="rect">
            <a:avLst/>
          </a:prstGeom>
        </p:spPr>
      </p:pic>
      <p:sp>
        <p:nvSpPr>
          <p:cNvPr id="15" name="Flowchart: Alternate Process 14"/>
          <p:cNvSpPr/>
          <p:nvPr/>
        </p:nvSpPr>
        <p:spPr>
          <a:xfrm>
            <a:off x="755576" y="5301208"/>
            <a:ext cx="2555776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Memorise it, 10 secs from now!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AppShed Is A Downloadable Piece Of Software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00114" y="2967335"/>
            <a:ext cx="65437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It is an online 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piece</a:t>
            </a:r>
          </a:p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Of software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94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Match them up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Tabs 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Standard Screen Items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15"/>
          </p:nvPr>
        </p:nvSpPr>
        <p:spPr>
          <a:xfrm>
            <a:off x="914400" y="3867665"/>
            <a:ext cx="2971800" cy="457200"/>
          </a:xfrm>
        </p:spPr>
        <p:txBody>
          <a:bodyPr/>
          <a:lstStyle>
            <a:extLst/>
          </a:lstStyle>
          <a:p>
            <a:r>
              <a:rPr lang="en-US" dirty="0" smtClean="0"/>
              <a:t>Advanced Screen Items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Blue Hexagon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body" sz="quarter" idx="19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Yellow Circle</a:t>
            </a:r>
            <a:endParaRPr lang="en-US" dirty="0"/>
          </a:p>
        </p:txBody>
      </p:sp>
      <p:sp>
        <p:nvSpPr>
          <p:cNvPr id="10" name="Rectangle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Purple Square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Red Triangle</a:t>
            </a:r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Green Diamond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How many types of tab can you have?</a:t>
            </a:r>
            <a:endParaRPr lang="en-US" dirty="0"/>
          </a:p>
        </p:txBody>
      </p:sp>
      <p:sp>
        <p:nvSpPr>
          <p:cNvPr id="24" name="Rectangl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/>
              <a:t>4</a:t>
            </a:r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>
            <a:extLst/>
          </a:lstStyle>
          <a:p>
            <a:pPr marL="0" indent="0"/>
            <a:r>
              <a:rPr lang="en-US" dirty="0" smtClean="0"/>
              <a:t>Standard, Map, Icons &amp; Gallery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C8B520-5199-4129-A081-7EBC84FEBA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Quiz show</Template>
  <TotalTime>0</TotalTime>
  <Words>228</Words>
  <Application>Microsoft Office PowerPoint</Application>
  <PresentationFormat>On-screen Show (4:3)</PresentationFormat>
  <Paragraphs>80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QuizShow</vt:lpstr>
      <vt:lpstr>AppShed Quiz Show</vt:lpstr>
      <vt:lpstr>AppShed is a piece of software.</vt:lpstr>
      <vt:lpstr>How Can I View My App Online?</vt:lpstr>
      <vt:lpstr>What is the name of icons on the bottom of the screen?</vt:lpstr>
      <vt:lpstr>How do I upload images?</vt:lpstr>
      <vt:lpstr>PowerPoint Presentation</vt:lpstr>
      <vt:lpstr>AppShed Is A Downloadable Piece Of Software</vt:lpstr>
      <vt:lpstr>Match them up</vt:lpstr>
      <vt:lpstr>How many types of tab can you have?</vt:lpstr>
      <vt:lpstr>Match Up The Type Of Icon To Its Word</vt:lpstr>
      <vt:lpstr>PowerPoint Presentation</vt:lpstr>
      <vt:lpstr>How many devices can you simulate in AppShed</vt:lpstr>
      <vt:lpstr>You Can Simulate Windows Phones</vt:lpstr>
      <vt:lpstr>How Many Tabs Can You Have Maximum</vt:lpstr>
      <vt:lpstr>What Software Does A Map Tab Link To?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2014-07-06T18:53:00Z</dcterms:created>
  <dcterms:modified xsi:type="dcterms:W3CDTF">2014-07-07T12:10:58Z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TC101769299990</vt:lpwstr>
  </property>
</Properties>
</file>