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6" autoAdjust="0"/>
    <p:restoredTop sz="94660"/>
  </p:normalViewPr>
  <p:slideViewPr>
    <p:cSldViewPr>
      <p:cViewPr>
        <p:scale>
          <a:sx n="50" d="100"/>
          <a:sy n="50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b="1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t>23/02/2014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www.igs.schulen-offenbach.de/websites/site/uschule/gfx/ECDL-Logo2006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3" r="8062"/>
          <a:stretch/>
        </p:blipFill>
        <p:spPr bwMode="auto">
          <a:xfrm>
            <a:off x="4404346" y="5229200"/>
            <a:ext cx="4729617" cy="162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t>23/02/2014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t>23/02/2014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700808"/>
            <a:ext cx="2952328" cy="4824536"/>
          </a:xfrm>
        </p:spPr>
        <p:txBody>
          <a:bodyPr anchor="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997" y="548680"/>
            <a:ext cx="5544616" cy="59283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t>23/02/2014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t>‹#›</a:t>
            </a:fld>
            <a:endParaRPr lang="en-GB"/>
          </a:p>
        </p:txBody>
      </p:sp>
      <p:pic>
        <p:nvPicPr>
          <p:cNvPr id="4098" name="Picture 2" descr="http://www.igs.schulen-offenbach.de/websites/site/uschule/gfx/ECDL-Logo2006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3" r="8062"/>
          <a:stretch/>
        </p:blipFill>
        <p:spPr bwMode="auto">
          <a:xfrm>
            <a:off x="179512" y="548680"/>
            <a:ext cx="2997200" cy="103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t>23/02/2014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t>23/02/2014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t>23/02/2014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t>23/02/2014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t>23/02/2014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t>23/02/2014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t>23/02/2014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BDDF4DD-0E82-4106-AFA8-2EE49E3500D8}" type="datetimeFigureOut">
              <a:rPr lang="en-GB" smtClean="0"/>
              <a:t>23/02/2014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0BDF1D5-3DF1-493C-83B1-A587EA83D100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proprofs.com/games/word-search/powerpoint-key-word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ECDL: PowerPoint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Lesson 1: Themes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231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By the end of the lesson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GOOD</a:t>
            </a:r>
          </a:p>
          <a:p>
            <a:r>
              <a:rPr lang="en-GB" dirty="0" smtClean="0"/>
              <a:t>You will be able to change to the slide master view</a:t>
            </a:r>
          </a:p>
          <a:p>
            <a:r>
              <a:rPr lang="en-GB" dirty="0" smtClean="0"/>
              <a:t>You will be able to add an image which appears on every slide and customise the fonts, colours and backgrounds of the general slide layout</a:t>
            </a:r>
          </a:p>
          <a:p>
            <a:pPr marL="0" indent="0">
              <a:buNone/>
            </a:pPr>
            <a:r>
              <a:rPr lang="en-GB" b="1" dirty="0" smtClean="0"/>
              <a:t>BETTER</a:t>
            </a:r>
          </a:p>
          <a:p>
            <a:r>
              <a:rPr lang="en-GB" dirty="0" smtClean="0"/>
              <a:t>You will be able to customise additional slide layouts</a:t>
            </a:r>
            <a:endParaRPr lang="en-GB" dirty="0"/>
          </a:p>
          <a:p>
            <a:pPr marL="0" indent="0">
              <a:buNone/>
            </a:pPr>
            <a:r>
              <a:rPr lang="en-GB" b="1" dirty="0" smtClean="0"/>
              <a:t>BEST</a:t>
            </a:r>
          </a:p>
          <a:p>
            <a:r>
              <a:rPr lang="en-GB" dirty="0" smtClean="0"/>
              <a:t>You will know how to save as a PowerPoint theme</a:t>
            </a:r>
          </a:p>
          <a:p>
            <a:endParaRPr lang="en-GB" dirty="0"/>
          </a:p>
        </p:txBody>
      </p:sp>
      <p:pic>
        <p:nvPicPr>
          <p:cNvPr id="6148" name="Picture 4" descr="http://principalberry.files.wordpress.com/2012/02/wpid-photo-feb-13-2012-618-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67" y="3861048"/>
            <a:ext cx="2390441" cy="269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72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Find the PowerPoint key words in the </a:t>
            </a:r>
            <a:r>
              <a:rPr lang="en-GB" sz="2800" b="1" dirty="0" err="1" smtClean="0"/>
              <a:t>wordsearch</a:t>
            </a:r>
            <a:endParaRPr lang="en-GB" sz="2800" b="1" dirty="0" smtClean="0"/>
          </a:p>
          <a:p>
            <a:endParaRPr lang="en-GB" sz="2800" dirty="0"/>
          </a:p>
          <a:p>
            <a:r>
              <a:rPr lang="en-GB" sz="2800" dirty="0" smtClean="0">
                <a:hlinkClick r:id="rId2"/>
              </a:rPr>
              <a:t>Click </a:t>
            </a:r>
            <a:r>
              <a:rPr lang="en-GB" sz="2800" b="1" dirty="0" smtClean="0">
                <a:hlinkClick r:id="rId2"/>
              </a:rPr>
              <a:t>HERE</a:t>
            </a:r>
            <a:endParaRPr lang="en-GB" sz="2800" b="1" dirty="0" smtClean="0"/>
          </a:p>
          <a:p>
            <a:endParaRPr lang="en-GB" sz="2800" dirty="0" smtClean="0"/>
          </a:p>
          <a:p>
            <a:r>
              <a:rPr lang="en-GB" sz="2800" dirty="0" smtClean="0"/>
              <a:t>As you find them think about what the words mean.</a:t>
            </a:r>
          </a:p>
          <a:p>
            <a:r>
              <a:rPr lang="en-GB" sz="2800" dirty="0" smtClean="0"/>
              <a:t>How many do you know?</a:t>
            </a:r>
            <a:endParaRPr lang="en-GB" sz="2800" dirty="0"/>
          </a:p>
        </p:txBody>
      </p:sp>
      <p:pic>
        <p:nvPicPr>
          <p:cNvPr id="8194" name="Picture 2" descr="http://t2.gstatic.com/images?q=tbn:ANd9GcQiiiek5jHY18JJokUZW-GVrgGSX9s98I2B1Y7VYeskskxicmC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89040"/>
            <a:ext cx="2736303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62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Design a theme for a </a:t>
            </a:r>
            <a:r>
              <a:rPr lang="en-GB" sz="2800" b="1" dirty="0" smtClean="0"/>
              <a:t>teacher’s guide</a:t>
            </a:r>
          </a:p>
          <a:p>
            <a:pPr marL="548640" lvl="2" indent="0">
              <a:buNone/>
            </a:pPr>
            <a:r>
              <a:rPr lang="en-GB" sz="2200" dirty="0" smtClean="0"/>
              <a:t>Include: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GB" sz="2000" dirty="0" smtClean="0"/>
              <a:t>A picture on every slide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GB" sz="2000" dirty="0" smtClean="0"/>
              <a:t>A background (this does not have to be the same throughout)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GB" sz="2000" dirty="0" smtClean="0"/>
              <a:t>A font scheme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GB" sz="2000" dirty="0" smtClean="0"/>
              <a:t>Colour fills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Save the presentation as </a:t>
            </a:r>
            <a:r>
              <a:rPr lang="en-GB" sz="2800" b="1" dirty="0" smtClean="0"/>
              <a:t>PowerPoint Guide for Teachers</a:t>
            </a: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Save the presentation as an </a:t>
            </a:r>
            <a:r>
              <a:rPr lang="en-GB" sz="2800" b="1" dirty="0" smtClean="0"/>
              <a:t>Office theme</a:t>
            </a:r>
            <a:endParaRPr lang="en-GB" sz="2800" b="1" dirty="0"/>
          </a:p>
        </p:txBody>
      </p:sp>
      <p:pic>
        <p:nvPicPr>
          <p:cNvPr id="11266" name="Picture 2" descr="http://www.iconshock.com/img_jpg/SIGMA/project_managment/jpg/256/overdue_task_ic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7" y="3573016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35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Open your </a:t>
            </a:r>
            <a:r>
              <a:rPr lang="en-GB" sz="2800" b="1" dirty="0" smtClean="0"/>
              <a:t>PowerPoint Guide for Teachers</a:t>
            </a:r>
          </a:p>
          <a:p>
            <a:r>
              <a:rPr lang="en-GB" sz="2800" dirty="0" smtClean="0"/>
              <a:t> Create a title slide and 3 slides in the guide: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 smtClean="0"/>
              <a:t>How to open slide master view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 smtClean="0"/>
              <a:t>How to add pictures and customise the different layouts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 smtClean="0"/>
              <a:t>How to save as a theme</a:t>
            </a:r>
          </a:p>
          <a:p>
            <a:pPr marL="971550" lvl="1" indent="-514350">
              <a:buFont typeface="+mj-lt"/>
              <a:buAutoNum type="arabicPeriod"/>
            </a:pPr>
            <a:endParaRPr lang="en-GB" sz="2400" dirty="0"/>
          </a:p>
          <a:p>
            <a:pPr marL="57150" indent="0">
              <a:buNone/>
            </a:pPr>
            <a:r>
              <a:rPr lang="en-GB" sz="2800" b="1" dirty="0" smtClean="0"/>
              <a:t>HINT:</a:t>
            </a:r>
            <a:r>
              <a:rPr lang="en-GB" sz="2800" dirty="0" smtClean="0"/>
              <a:t> Look at the </a:t>
            </a:r>
            <a:r>
              <a:rPr lang="en-GB" sz="2800" b="1" dirty="0" smtClean="0"/>
              <a:t>example </a:t>
            </a:r>
            <a:r>
              <a:rPr lang="en-GB" sz="2800" dirty="0" smtClean="0"/>
              <a:t>on the website.  You will need to make your own version</a:t>
            </a:r>
            <a:endParaRPr lang="en-GB" sz="2800" dirty="0"/>
          </a:p>
        </p:txBody>
      </p:sp>
      <p:pic>
        <p:nvPicPr>
          <p:cNvPr id="10242" name="Picture 2" descr="http://t1.gstatic.com/images?q=tbn:ANd9GcTqKflyMtFnjc9wyKaN2Vh-BW9aEz5j1D0rREzwB3tzIWxpYzM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34" y="4653136"/>
            <a:ext cx="2977254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43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sz="2800" dirty="0" smtClean="0"/>
              <a:t>Why is it useful creating your own theme?</a:t>
            </a:r>
          </a:p>
          <a:p>
            <a:pPr>
              <a:spcAft>
                <a:spcPts val="600"/>
              </a:spcAft>
            </a:pPr>
            <a:r>
              <a:rPr lang="en-GB" sz="2800" dirty="0" smtClean="0"/>
              <a:t>How do I delete an image that appears on every slide?</a:t>
            </a:r>
          </a:p>
          <a:p>
            <a:pPr>
              <a:spcAft>
                <a:spcPts val="600"/>
              </a:spcAft>
            </a:pPr>
            <a:r>
              <a:rPr lang="en-GB" sz="2800" dirty="0" smtClean="0"/>
              <a:t>How do I use a theme that someone else has made?</a:t>
            </a:r>
          </a:p>
          <a:p>
            <a:pPr>
              <a:spcAft>
                <a:spcPts val="600"/>
              </a:spcAft>
            </a:pPr>
            <a:r>
              <a:rPr lang="en-GB" sz="2800" dirty="0" smtClean="0"/>
              <a:t>What are the most common slide layouts?</a:t>
            </a:r>
          </a:p>
          <a:p>
            <a:pPr>
              <a:spcAft>
                <a:spcPts val="600"/>
              </a:spcAft>
            </a:pPr>
            <a:r>
              <a:rPr lang="en-GB" sz="2800" dirty="0" smtClean="0"/>
              <a:t>Anything else..?</a:t>
            </a:r>
            <a:endParaRPr lang="en-GB" sz="2800" dirty="0"/>
          </a:p>
        </p:txBody>
      </p:sp>
      <p:pic>
        <p:nvPicPr>
          <p:cNvPr id="9218" name="Picture 2" descr="http://thumbs.dreamstime.com/z/boy-thinking-270869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2662">
                        <a14:foregroundMark x1="68658" y1="4692" x2="68658" y2="4692"/>
                        <a14:foregroundMark x1="84172" y1="6154" x2="75157" y2="1385"/>
                        <a14:foregroundMark x1="69602" y1="21231" x2="68658" y2="24231"/>
                        <a14:foregroundMark x1="73934" y1="14561" x2="86885" y2="8303"/>
                        <a14:foregroundMark x1="68033" y1="14200" x2="68033" y2="14200"/>
                        <a14:foregroundMark x1="71803" y1="9868" x2="80984" y2="110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20"/>
          <a:stretch/>
        </p:blipFill>
        <p:spPr bwMode="auto">
          <a:xfrm>
            <a:off x="825125" y="2852936"/>
            <a:ext cx="2350772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65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133</TotalTime>
  <Words>251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ECDL: PowerPoint</vt:lpstr>
      <vt:lpstr>By the end of the lesson</vt:lpstr>
      <vt:lpstr>Starter</vt:lpstr>
      <vt:lpstr>Task</vt:lpstr>
      <vt:lpstr>Review</vt:lpstr>
      <vt:lpstr>Questions</vt:lpstr>
    </vt:vector>
  </TitlesOfParts>
  <Company>Bishops' Blue Coat High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ECDL: PowerPoint</dc:title>
  <dc:creator>ICT</dc:creator>
  <cp:lastModifiedBy>ICT</cp:lastModifiedBy>
  <cp:revision>10</cp:revision>
  <dcterms:created xsi:type="dcterms:W3CDTF">2014-02-23T18:37:12Z</dcterms:created>
  <dcterms:modified xsi:type="dcterms:W3CDTF">2014-02-23T20:50:50Z</dcterms:modified>
</cp:coreProperties>
</file>