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37" autoAdjust="0"/>
  </p:normalViewPr>
  <p:slideViewPr>
    <p:cSldViewPr>
      <p:cViewPr>
        <p:scale>
          <a:sx n="30" d="100"/>
          <a:sy n="30" d="100"/>
        </p:scale>
        <p:origin x="-1656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6B0CA-1C97-4162-9DC8-8EE8F8E1F624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6A7E4-D6DA-4A1E-BD42-1D8FED6A5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816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important to remember not to change the words</a:t>
            </a:r>
            <a:r>
              <a:rPr lang="en-GB" baseline="0" dirty="0" smtClean="0"/>
              <a:t> or delete the boxes from any of these slides</a:t>
            </a:r>
          </a:p>
          <a:p>
            <a:r>
              <a:rPr lang="en-GB" baseline="0" dirty="0" smtClean="0"/>
              <a:t>You should also make most of your changes on the top slide as this will change ALL of the slides in the presentation.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6A7E4-D6DA-4A1E-BD42-1D8FED6A56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-94593" y="-63062"/>
            <a:ext cx="9175531" cy="3689131"/>
          </a:xfrm>
          <a:custGeom>
            <a:avLst/>
            <a:gdLst>
              <a:gd name="connsiteX0" fmla="*/ 0 w 9175531"/>
              <a:gd name="connsiteY0" fmla="*/ 0 h 3689131"/>
              <a:gd name="connsiteX1" fmla="*/ 31531 w 9175531"/>
              <a:gd name="connsiteY1" fmla="*/ 3689131 h 3689131"/>
              <a:gd name="connsiteX2" fmla="*/ 6495393 w 9175531"/>
              <a:gd name="connsiteY2" fmla="*/ 3342290 h 3689131"/>
              <a:gd name="connsiteX3" fmla="*/ 8702565 w 9175531"/>
              <a:gd name="connsiteY3" fmla="*/ 1734207 h 3689131"/>
              <a:gd name="connsiteX4" fmla="*/ 9175531 w 9175531"/>
              <a:gd name="connsiteY4" fmla="*/ 31531 h 3689131"/>
              <a:gd name="connsiteX5" fmla="*/ 0 w 9175531"/>
              <a:gd name="connsiteY5" fmla="*/ 0 h 3689131"/>
              <a:gd name="connsiteX0" fmla="*/ 0 w 9175531"/>
              <a:gd name="connsiteY0" fmla="*/ 0 h 3689131"/>
              <a:gd name="connsiteX1" fmla="*/ 31531 w 9175531"/>
              <a:gd name="connsiteY1" fmla="*/ 3689131 h 3689131"/>
              <a:gd name="connsiteX2" fmla="*/ 6495393 w 9175531"/>
              <a:gd name="connsiteY2" fmla="*/ 3342290 h 3689131"/>
              <a:gd name="connsiteX3" fmla="*/ 8702565 w 9175531"/>
              <a:gd name="connsiteY3" fmla="*/ 1734207 h 3689131"/>
              <a:gd name="connsiteX4" fmla="*/ 9175531 w 9175531"/>
              <a:gd name="connsiteY4" fmla="*/ 31531 h 3689131"/>
              <a:gd name="connsiteX5" fmla="*/ 0 w 9175531"/>
              <a:gd name="connsiteY5" fmla="*/ 0 h 3689131"/>
              <a:gd name="connsiteX0" fmla="*/ 0 w 9175531"/>
              <a:gd name="connsiteY0" fmla="*/ 0 h 3689131"/>
              <a:gd name="connsiteX1" fmla="*/ 31531 w 9175531"/>
              <a:gd name="connsiteY1" fmla="*/ 3689131 h 3689131"/>
              <a:gd name="connsiteX2" fmla="*/ 6495393 w 9175531"/>
              <a:gd name="connsiteY2" fmla="*/ 3342290 h 3689131"/>
              <a:gd name="connsiteX3" fmla="*/ 8702565 w 9175531"/>
              <a:gd name="connsiteY3" fmla="*/ 1734207 h 3689131"/>
              <a:gd name="connsiteX4" fmla="*/ 9175531 w 9175531"/>
              <a:gd name="connsiteY4" fmla="*/ 31531 h 3689131"/>
              <a:gd name="connsiteX5" fmla="*/ 0 w 9175531"/>
              <a:gd name="connsiteY5" fmla="*/ 0 h 3689131"/>
              <a:gd name="connsiteX0" fmla="*/ 0 w 9175531"/>
              <a:gd name="connsiteY0" fmla="*/ 0 h 3689131"/>
              <a:gd name="connsiteX1" fmla="*/ 31531 w 9175531"/>
              <a:gd name="connsiteY1" fmla="*/ 3689131 h 3689131"/>
              <a:gd name="connsiteX2" fmla="*/ 6495393 w 9175531"/>
              <a:gd name="connsiteY2" fmla="*/ 3342290 h 3689131"/>
              <a:gd name="connsiteX3" fmla="*/ 8702565 w 9175531"/>
              <a:gd name="connsiteY3" fmla="*/ 1734207 h 3689131"/>
              <a:gd name="connsiteX4" fmla="*/ 9175531 w 9175531"/>
              <a:gd name="connsiteY4" fmla="*/ 31531 h 3689131"/>
              <a:gd name="connsiteX5" fmla="*/ 0 w 9175531"/>
              <a:gd name="connsiteY5" fmla="*/ 0 h 3689131"/>
              <a:gd name="connsiteX0" fmla="*/ 0 w 9175531"/>
              <a:gd name="connsiteY0" fmla="*/ 0 h 3689131"/>
              <a:gd name="connsiteX1" fmla="*/ 31531 w 9175531"/>
              <a:gd name="connsiteY1" fmla="*/ 3689131 h 3689131"/>
              <a:gd name="connsiteX2" fmla="*/ 6495393 w 9175531"/>
              <a:gd name="connsiteY2" fmla="*/ 3342290 h 3689131"/>
              <a:gd name="connsiteX3" fmla="*/ 8702565 w 9175531"/>
              <a:gd name="connsiteY3" fmla="*/ 1734207 h 3689131"/>
              <a:gd name="connsiteX4" fmla="*/ 9175531 w 9175531"/>
              <a:gd name="connsiteY4" fmla="*/ 31531 h 3689131"/>
              <a:gd name="connsiteX5" fmla="*/ 0 w 9175531"/>
              <a:gd name="connsiteY5" fmla="*/ 0 h 3689131"/>
              <a:gd name="connsiteX0" fmla="*/ 0 w 9175531"/>
              <a:gd name="connsiteY0" fmla="*/ 0 h 3689131"/>
              <a:gd name="connsiteX1" fmla="*/ 31531 w 9175531"/>
              <a:gd name="connsiteY1" fmla="*/ 3689131 h 3689131"/>
              <a:gd name="connsiteX2" fmla="*/ 6495393 w 9175531"/>
              <a:gd name="connsiteY2" fmla="*/ 3342290 h 3689131"/>
              <a:gd name="connsiteX3" fmla="*/ 8702565 w 9175531"/>
              <a:gd name="connsiteY3" fmla="*/ 1734207 h 3689131"/>
              <a:gd name="connsiteX4" fmla="*/ 9175531 w 9175531"/>
              <a:gd name="connsiteY4" fmla="*/ 31531 h 3689131"/>
              <a:gd name="connsiteX5" fmla="*/ 0 w 9175531"/>
              <a:gd name="connsiteY5" fmla="*/ 0 h 368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5531" h="3689131">
                <a:moveTo>
                  <a:pt x="0" y="0"/>
                </a:moveTo>
                <a:lnTo>
                  <a:pt x="31531" y="3689131"/>
                </a:lnTo>
                <a:cubicBezTo>
                  <a:pt x="2186152" y="3573517"/>
                  <a:pt x="4309241" y="3710152"/>
                  <a:pt x="6495393" y="3342290"/>
                </a:cubicBezTo>
                <a:cubicBezTo>
                  <a:pt x="7767144" y="2869324"/>
                  <a:pt x="8029903" y="2648608"/>
                  <a:pt x="8702565" y="1734207"/>
                </a:cubicBezTo>
                <a:cubicBezTo>
                  <a:pt x="9207061" y="472965"/>
                  <a:pt x="9017876" y="599090"/>
                  <a:pt x="9175531" y="31531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7772400" cy="1470025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6800800" cy="108012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54FC-0291-45DB-89E2-A8DDAC9CAE6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1073-33CD-4B44-B0EA-3AD1FA612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55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54FC-0291-45DB-89E2-A8DDAC9CAE6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1073-33CD-4B44-B0EA-3AD1FA612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38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54FC-0291-45DB-89E2-A8DDAC9CAE6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1073-33CD-4B44-B0EA-3AD1FA612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7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54FC-0291-45DB-89E2-A8DDAC9CAE6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1073-33CD-4B44-B0EA-3AD1FA612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8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54FC-0291-45DB-89E2-A8DDAC9CAE6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1073-33CD-4B44-B0EA-3AD1FA612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27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54FC-0291-45DB-89E2-A8DDAC9CAE6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1073-33CD-4B44-B0EA-3AD1FA612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17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54FC-0291-45DB-89E2-A8DDAC9CAE6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1073-33CD-4B44-B0EA-3AD1FA612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56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54FC-0291-45DB-89E2-A8DDAC9CAE6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1073-33CD-4B44-B0EA-3AD1FA612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79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54FC-0291-45DB-89E2-A8DDAC9CAE6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1073-33CD-4B44-B0EA-3AD1FA612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68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54FC-0291-45DB-89E2-A8DDAC9CAE6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1073-33CD-4B44-B0EA-3AD1FA612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1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54FC-0291-45DB-89E2-A8DDAC9CAE6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1073-33CD-4B44-B0EA-3AD1FA612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14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>
                <a:lumMod val="72000"/>
                <a:lumOff val="28000"/>
              </a:srgbClr>
            </a:gs>
            <a:gs pos="38000">
              <a:srgbClr val="00CCCC"/>
            </a:gs>
            <a:gs pos="71001">
              <a:srgbClr val="3333CC"/>
            </a:gs>
            <a:gs pos="100000">
              <a:srgbClr val="00669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154FC-0291-45DB-89E2-A8DDAC9CAE68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1073-33CD-4B44-B0EA-3AD1FA612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9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Teacher’s Guide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PowerPoint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89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r>
              <a:rPr lang="en-GB" dirty="0" smtClean="0"/>
              <a:t>Click on the </a:t>
            </a:r>
            <a:r>
              <a:rPr lang="en-GB" b="1" dirty="0" smtClean="0"/>
              <a:t>View </a:t>
            </a:r>
            <a:r>
              <a:rPr lang="en-GB" dirty="0" smtClean="0"/>
              <a:t>tab</a:t>
            </a:r>
          </a:p>
          <a:p>
            <a:r>
              <a:rPr lang="en-GB" dirty="0" smtClean="0"/>
              <a:t>Click on </a:t>
            </a:r>
            <a:r>
              <a:rPr lang="en-GB" b="1" dirty="0" smtClean="0"/>
              <a:t>Slide Master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19"/>
          <a:stretch/>
        </p:blipFill>
        <p:spPr bwMode="auto">
          <a:xfrm>
            <a:off x="611560" y="4077072"/>
            <a:ext cx="772431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247206" y="2636912"/>
            <a:ext cx="668610" cy="187220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52" y="2107541"/>
            <a:ext cx="6802356" cy="398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9" idx="2"/>
            <a:endCxn id="10" idx="3"/>
          </p:cNvCxnSpPr>
          <p:nvPr/>
        </p:nvCxnSpPr>
        <p:spPr>
          <a:xfrm flipH="1" flipV="1">
            <a:off x="1130660" y="3188875"/>
            <a:ext cx="489012" cy="9610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619672" y="2996952"/>
            <a:ext cx="720080" cy="576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4536" y="2311712"/>
            <a:ext cx="1116124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Choose the top template to modify ALL slides 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3923928" y="2311712"/>
            <a:ext cx="792088" cy="6852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3239852" y="489446"/>
            <a:ext cx="183620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Select font and colour themes here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17" idx="1"/>
            <a:endCxn id="18" idx="2"/>
          </p:cNvCxnSpPr>
          <p:nvPr/>
        </p:nvCxnSpPr>
        <p:spPr>
          <a:xfrm flipV="1">
            <a:off x="4039927" y="1412776"/>
            <a:ext cx="118027" cy="999287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547664" y="3717032"/>
            <a:ext cx="936104" cy="23042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43930" y="4615968"/>
            <a:ext cx="1086730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You can modify other layouts ONLY here</a:t>
            </a:r>
            <a:endParaRPr lang="en-GB" dirty="0"/>
          </a:p>
        </p:txBody>
      </p:sp>
      <p:cxnSp>
        <p:nvCxnSpPr>
          <p:cNvPr id="26" name="Straight Connector 25"/>
          <p:cNvCxnSpPr>
            <a:stCxn id="27" idx="3"/>
            <a:endCxn id="24" idx="2"/>
          </p:cNvCxnSpPr>
          <p:nvPr/>
        </p:nvCxnSpPr>
        <p:spPr>
          <a:xfrm flipV="1">
            <a:off x="1130660" y="4869160"/>
            <a:ext cx="417004" cy="623971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10286" y="2352468"/>
            <a:ext cx="936104" cy="4281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5184068" y="188640"/>
            <a:ext cx="183620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Choose a background here </a:t>
            </a:r>
          </a:p>
        </p:txBody>
      </p:sp>
      <p:cxnSp>
        <p:nvCxnSpPr>
          <p:cNvPr id="30" name="Straight Connector 29"/>
          <p:cNvCxnSpPr>
            <a:stCxn id="32" idx="2"/>
            <a:endCxn id="31" idx="0"/>
          </p:cNvCxnSpPr>
          <p:nvPr/>
        </p:nvCxnSpPr>
        <p:spPr>
          <a:xfrm flipH="1">
            <a:off x="5178338" y="1111970"/>
            <a:ext cx="923832" cy="1240498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Oval 2055"/>
          <p:cNvSpPr/>
          <p:nvPr/>
        </p:nvSpPr>
        <p:spPr>
          <a:xfrm>
            <a:off x="3599892" y="3050376"/>
            <a:ext cx="3708412" cy="27548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7121438" y="123622"/>
            <a:ext cx="1980220" cy="203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Do not change the words here or they will show on EVERY slide.</a:t>
            </a:r>
          </a:p>
          <a:p>
            <a:r>
              <a:rPr lang="en-GB" dirty="0" smtClean="0"/>
              <a:t>You can change the shape fill and fonts though</a:t>
            </a:r>
            <a:endParaRPr lang="en-GB" dirty="0"/>
          </a:p>
        </p:txBody>
      </p:sp>
      <p:cxnSp>
        <p:nvCxnSpPr>
          <p:cNvPr id="2058" name="Straight Connector 2057"/>
          <p:cNvCxnSpPr>
            <a:stCxn id="42" idx="2"/>
            <a:endCxn id="2056" idx="7"/>
          </p:cNvCxnSpPr>
          <p:nvPr/>
        </p:nvCxnSpPr>
        <p:spPr>
          <a:xfrm flipH="1">
            <a:off x="6765220" y="2154947"/>
            <a:ext cx="1346328" cy="1298873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Click </a:t>
            </a:r>
            <a:r>
              <a:rPr lang="en-GB" b="1" dirty="0" smtClean="0"/>
              <a:t>Save as type</a:t>
            </a:r>
          </a:p>
          <a:p>
            <a:r>
              <a:rPr lang="en-GB" dirty="0" smtClean="0"/>
              <a:t>Select </a:t>
            </a:r>
            <a:r>
              <a:rPr lang="en-GB" b="1" dirty="0" smtClean="0"/>
              <a:t>Office Theme</a:t>
            </a:r>
            <a:endParaRPr lang="en-GB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4" t="4333" r="12499" b="9334"/>
          <a:stretch/>
        </p:blipFill>
        <p:spPr bwMode="auto">
          <a:xfrm>
            <a:off x="2555776" y="2852936"/>
            <a:ext cx="5186536" cy="3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915816" y="2636912"/>
            <a:ext cx="1224136" cy="338437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9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118</Words>
  <Application>Microsoft Office PowerPoint</Application>
  <PresentationFormat>On-screen Show (4:3)</PresentationFormat>
  <Paragraphs>18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 Teacher’s Guide</vt:lpstr>
      <vt:lpstr>Step 1</vt:lpstr>
      <vt:lpstr>Step 2</vt:lpstr>
      <vt:lpstr>Step 3</vt:lpstr>
    </vt:vector>
  </TitlesOfParts>
  <Company>Bishops' Blue Coat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Teacher’s Guide</dc:title>
  <dc:creator>ICT</dc:creator>
  <cp:lastModifiedBy>ICT</cp:lastModifiedBy>
  <cp:revision>2</cp:revision>
  <dcterms:created xsi:type="dcterms:W3CDTF">2014-02-23T20:10:00Z</dcterms:created>
  <dcterms:modified xsi:type="dcterms:W3CDTF">2014-02-23T20:20:15Z</dcterms:modified>
</cp:coreProperties>
</file>