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9" r:id="rId3"/>
    <p:sldId id="280" r:id="rId4"/>
    <p:sldId id="309" r:id="rId5"/>
    <p:sldId id="294" r:id="rId6"/>
    <p:sldId id="306" r:id="rId7"/>
    <p:sldId id="308" r:id="rId8"/>
    <p:sldId id="310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98" autoAdjust="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E735-41B8-40FF-8196-A68A3F0EF46E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E809-E97B-491B-9A34-CCA2CC8E2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80 69 69 69</a:t>
            </a:r>
            <a:r>
              <a:rPr lang="en-GB" baseline="0" dirty="0" smtClean="0"/>
              <a:t>, Calibri  24</a:t>
            </a:r>
            <a:endParaRPr lang="en-GB" dirty="0" smtClean="0"/>
          </a:p>
          <a:p>
            <a:r>
              <a:rPr lang="en-GB" dirty="0" smtClean="0"/>
              <a:t>Dark Red RGB 153 0 0,</a:t>
            </a:r>
            <a:r>
              <a:rPr lang="en-GB" baseline="0" dirty="0" smtClean="0"/>
              <a:t> Calibri 54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6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Adapted from</a:t>
            </a:r>
            <a:r>
              <a:rPr lang="en-GB" baseline="0" dirty="0" smtClean="0"/>
              <a:t>  </a:t>
            </a:r>
            <a:r>
              <a:rPr lang="en-GB" baseline="0" dirty="0" err="1" smtClean="0"/>
              <a:t>ComputingCurriculum</a:t>
            </a:r>
            <a:r>
              <a:rPr lang="en-GB" baseline="0" dirty="0" smtClean="0"/>
              <a:t> (Computing at School Working Group)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3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73D093-028E-4C31-96F2-C3E24413008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90656" cy="1927225"/>
          </a:xfrm>
        </p:spPr>
        <p:txBody>
          <a:bodyPr/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  <a:endParaRPr lang="en-US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09600"/>
          </a:xfrm>
        </p:spPr>
        <p:txBody>
          <a:bodyPr/>
          <a:lstStyle/>
          <a:p>
            <a:r>
              <a:rPr lang="en-GB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lesson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Objective and Outcome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Teaching Objective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are going to look at how to construct a non linear program which will respond differently to user input</a:t>
            </a:r>
          </a:p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Learning Outcome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All of you will have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experienced writing programs to solve different problems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Most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will be able to select the appropriate data type which will allow for accurate processing  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Some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will be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understand the importance of accurate syntax and how it will affect the outcome of the program</a:t>
            </a:r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Lesson Keywords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Words to remember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Data types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Functions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Instructions or Algorithms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Different Data Types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Some of the Data types available in Python</a:t>
            </a:r>
          </a:p>
          <a:p>
            <a:endParaRPr lang="en-GB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88123"/>
              </p:ext>
            </p:extLst>
          </p:nvPr>
        </p:nvGraphicFramePr>
        <p:xfrm>
          <a:off x="755576" y="2996952"/>
          <a:ext cx="7056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400878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r>
                        <a:rPr lang="en-GB" baseline="0" dirty="0" smtClean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 assigned</a:t>
                      </a:r>
                      <a:r>
                        <a:rPr lang="en-GB" baseline="0" dirty="0" smtClean="0"/>
                        <a:t> to a variable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1,2,3…..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age</a:t>
                      </a:r>
                      <a:r>
                        <a:rPr lang="en-GB" baseline="0" dirty="0" smtClean="0"/>
                        <a:t>  = 12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“hello”..”dog”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r>
                        <a:rPr lang="en-GB" baseline="0" dirty="0" smtClean="0"/>
                        <a:t> = “Garry”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Floats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3.012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average = 7.235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Boolean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r>
                        <a:rPr lang="en-GB" baseline="0" dirty="0" smtClean="0"/>
                        <a:t> or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flag = True, flag = False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2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1  (10 </a:t>
            </a:r>
            <a:r>
              <a:rPr lang="en-GB" dirty="0" err="1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mins</a:t>
            </a:r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021" y="2276872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The size of the room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Write a program that will calculate the area of a room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431397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1  (10 </a:t>
            </a:r>
            <a:r>
              <a:rPr lang="en-GB" dirty="0" err="1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mins</a:t>
            </a:r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021" y="2276872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The steps you need (Instructions or Algorithm)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DECLARE three VARIABLES 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width, length, ans</a:t>
            </a:r>
            <a:endParaRPr lang="en-GB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USER to INPUT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ength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USER to INPUT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idth</a:t>
            </a:r>
          </a:p>
          <a:p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ans = width * length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PRINT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ans</a:t>
            </a:r>
          </a:p>
          <a:p>
            <a:endParaRPr lang="en-GB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976"/>
            <a:ext cx="431397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1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2  (10 </a:t>
            </a:r>
            <a:r>
              <a:rPr lang="en-GB" dirty="0" err="1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mins</a:t>
            </a:r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021" y="2276872"/>
            <a:ext cx="8229600" cy="4191000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Write a program that works out the area of a triangle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The area for a triangle is: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Area = ½ * base * height</a:t>
            </a:r>
          </a:p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Steps you need (Instructions or Algorithm)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DECLARE three VARIABLES 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base, height, area</a:t>
            </a:r>
            <a:endParaRPr lang="en-GB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USER to INPUT 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height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USER to INPUT 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base</a:t>
            </a:r>
          </a:p>
          <a:p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area = (height * base)* 1 / 2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PRINT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area</a:t>
            </a:r>
          </a:p>
          <a:p>
            <a:endParaRPr lang="en-GB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5905832" y="4437112"/>
            <a:ext cx="2286000" cy="16430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 (10 </a:t>
            </a:r>
            <a:r>
              <a:rPr lang="en-GB" dirty="0" err="1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mins</a:t>
            </a:r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021" y="2276872"/>
            <a:ext cx="8229600" cy="4191000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Write a program that allows the user to input: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their car name, colour, engine size and year</a:t>
            </a:r>
          </a:p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Steps (Algorithm)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INPUT 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make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(this will be string)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INPUT 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colour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(this will be string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INPUT 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engine_size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(decimal)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INPUT </a:t>
            </a:r>
            <a:r>
              <a:rPr lang="en-GB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years_old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(number)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JOIN message and PRINT to screen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You can use 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GB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GB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engine_size</a:t>
            </a:r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 +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to join the message</a:t>
            </a:r>
          </a:p>
          <a:p>
            <a:endParaRPr lang="en-GB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3211443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1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Plenary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In today’s lesson we have learnt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How to program with different data types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assigned different data types to variables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concatenated a string and number data type into a sentence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got the user to enter data (using the input() Function)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also used the raw_input() for a string data type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And entered a floating data type </a:t>
            </a:r>
            <a:r>
              <a:rPr lang="en-GB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using float(input()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2414</TotalTime>
  <Words>453</Words>
  <Application>Microsoft Office PowerPoint</Application>
  <PresentationFormat>On-screen Show (4:3)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Clarity</vt:lpstr>
      <vt:lpstr>Computer Programming</vt:lpstr>
      <vt:lpstr>Objective and Outcome</vt:lpstr>
      <vt:lpstr>Lesson Keywords</vt:lpstr>
      <vt:lpstr>Different Data Types</vt:lpstr>
      <vt:lpstr>Exercise 1  (10 mins)</vt:lpstr>
      <vt:lpstr>Exercise 1  (10 mins)</vt:lpstr>
      <vt:lpstr>Exercise 2  (10 mins)</vt:lpstr>
      <vt:lpstr>Exercise 3  (10 mins)</vt:lpstr>
      <vt:lpstr>Plenary</vt:lpstr>
    </vt:vector>
  </TitlesOfParts>
  <Company>Hardenhuish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Madness</dc:title>
  <dc:creator>James Blackmore</dc:creator>
  <cp:lastModifiedBy>Paul Cockram</cp:lastModifiedBy>
  <cp:revision>135</cp:revision>
  <dcterms:created xsi:type="dcterms:W3CDTF">2012-07-04T11:25:10Z</dcterms:created>
  <dcterms:modified xsi:type="dcterms:W3CDTF">2016-03-21T14:14:44Z</dcterms:modified>
</cp:coreProperties>
</file>