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57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454545"/>
    <a:srgbClr val="CC0099"/>
    <a:srgbClr val="9950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55" autoAdjust="0"/>
  </p:normalViewPr>
  <p:slideViewPr>
    <p:cSldViewPr>
      <p:cViewPr>
        <p:scale>
          <a:sx n="100" d="100"/>
          <a:sy n="100" d="100"/>
        </p:scale>
        <p:origin x="-516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43AB3B-DC35-47FB-B59D-CF71A6E223B8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C40322-4AC4-4844-98A4-C410EB7D3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29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/>
              <a:t>Gray 80 69 69 69, Calibri  24</a:t>
            </a:r>
          </a:p>
          <a:p>
            <a:pPr eaLnBrk="1" hangingPunct="1">
              <a:spcBef>
                <a:spcPct val="0"/>
              </a:spcBef>
            </a:pPr>
            <a:r>
              <a:rPr lang="en-GB" smtClean="0"/>
              <a:t>Dark Red RGB 153 0 0, Calibri 54</a:t>
            </a:r>
          </a:p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AC3F3-B5B2-4139-B669-86AE52A5252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1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224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B2A20E-00E2-401E-B95E-12F2EE2194B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xmlns="" val="36667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3CD749-10C7-4EE9-BD6C-6481429B32B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xmlns="" val="35684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5E625-AB25-4E5A-A4BB-4A237DF947C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xmlns="" val="123900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849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102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10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102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10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545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8ACA-140C-4910-9414-AB033F04C1DC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FF44-699F-49C9-AC1E-7EA07F543B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99F4-E146-4A14-A5D4-A513CE94F644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EA76-99E6-4865-82F3-2AD9D935ED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16A37-C223-4955-BCDD-89494F8B04DA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0724-8BC9-4E4E-8659-6A3887260F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51AB9-E2CE-467C-BA36-C5D040BB92E7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8F09-DF3C-45ED-BAD6-FD0DCE581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24BFE-3D4F-4328-960B-7835BB1E595D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87D23-2935-48B7-BF46-EC66DF2F8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1AB2-2D7A-47A2-BAA2-292027952DD6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26D0-14FC-4AFB-BEFE-1564D27B5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CB25-4BA3-40DE-8A3E-7B5C84E14AA6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73ED-80DD-4824-8C8C-13CA85A9F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33247-B022-4534-BC39-6F98FC978090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073E-B140-4478-B30E-8CD23A963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0367-5146-4F7A-859A-9EB7A66BA4BC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BBFF6-17E7-459B-BE63-8793DA4AE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E969-58DF-4CC1-8559-BE86C44DBC77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39A9-3EE0-497D-A175-DC4B784D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9447E-DE4F-42A6-9417-CFF441B75372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1BD02-A294-438F-9B96-A3E453779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196752"/>
            <a:ext cx="4978896" cy="1143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99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248472"/>
          </a:xfrm>
        </p:spPr>
        <p:txBody>
          <a:bodyPr/>
          <a:lstStyle>
            <a:lvl1pPr>
              <a:defRPr sz="2400">
                <a:solidFill>
                  <a:srgbClr val="454545"/>
                </a:solidFill>
              </a:defRPr>
            </a:lvl1pPr>
            <a:lvl2pPr>
              <a:defRPr sz="2400">
                <a:solidFill>
                  <a:srgbClr val="454545"/>
                </a:solidFill>
              </a:defRPr>
            </a:lvl2pPr>
            <a:lvl3pPr>
              <a:defRPr sz="2000">
                <a:solidFill>
                  <a:srgbClr val="45454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A7E0-14CA-4A51-A228-C8E64D58E764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9BF09-C43E-47A9-B3E6-E9D32EE79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218D-30F8-4BCC-BDEB-B165AD3EEAC7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F6F6-89CA-402F-ADF1-9EEC01BCE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51CF-25A3-43CD-9807-C1413ED52031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4B8F-7868-41D2-8660-E4B7A79A1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8227-F649-40E9-89F0-4862AE93D4FD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E0B0-3969-4CEC-B7E8-9EC8C73F87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397DC-12F1-4ABC-80C7-194BC44AE87D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859A-F3B6-43DD-83F6-7958E894B9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D859-B7ED-46AE-8B20-E17E503A1F3D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3C5-51B9-44BB-A0B0-C7870BC4A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978F-E587-4A36-8E3D-ACDE06DE8264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9B01-0DFB-4A13-B506-7254C83AF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151BF-D127-4C75-BBBC-5DD90F43A1DC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592A-E831-4A2F-8C5D-10B63E598E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8A66-7358-41BE-816A-5B0D17C91413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35853-C63A-4683-ADC2-057CA25D6F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ED7A9-16AE-4415-8C58-3671AD319E76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019A6-E525-4579-AF44-3B7646DD95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7576F-343A-4DB9-AD0C-44D604885CF4}" type="datetimeFigureOut">
              <a:rPr lang="en-GB"/>
              <a:pPr>
                <a:defRPr/>
              </a:pPr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7AF24-B7BE-41BD-BB5C-59C2D50A3F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EB5E81B-7C5B-49E3-8968-399F853E44EF}" type="datetimeFigureOut">
              <a:rPr lang="en-US"/>
              <a:pPr>
                <a:defRPr/>
              </a:pPr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AF28316-940C-44E7-AD3B-DD95A4E62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9" r:id="rId2"/>
    <p:sldLayoutId id="2147483809" r:id="rId3"/>
    <p:sldLayoutId id="2147483800" r:id="rId4"/>
    <p:sldLayoutId id="2147483810" r:id="rId5"/>
    <p:sldLayoutId id="2147483801" r:id="rId6"/>
    <p:sldLayoutId id="2147483802" r:id="rId7"/>
    <p:sldLayoutId id="2147483811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848600" cy="1927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PYTHON LOOPING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56687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Programming Loops with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5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today’s lesson we have written a simple loop structure</a:t>
            </a:r>
          </a:p>
          <a:p>
            <a:r>
              <a:rPr lang="en-GB" dirty="0" smtClean="0"/>
              <a:t>We have set both the upper and lower bounds of a loop</a:t>
            </a:r>
          </a:p>
          <a:p>
            <a:r>
              <a:rPr lang="en-GB" dirty="0" smtClean="0"/>
              <a:t>We have made the loop repeat a printing command</a:t>
            </a:r>
          </a:p>
          <a:p>
            <a:r>
              <a:rPr lang="en-GB" dirty="0" smtClean="0"/>
              <a:t>We  have used a loop to create a times </a:t>
            </a:r>
            <a:r>
              <a:rPr lang="en-GB" smtClean="0"/>
              <a:t>table program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048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0" y="1196975"/>
            <a:ext cx="4978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Objective and 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24815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/>
              <a:t>Teaching Objective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We will look at the structure and purpose of a </a:t>
            </a:r>
            <a:r>
              <a:rPr lang="en-GB" dirty="0" err="1" smtClean="0"/>
              <a:t>For..Loop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/>
              <a:t>Learning Outcome</a:t>
            </a:r>
            <a:endParaRPr lang="en-GB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All of you will be able to recognise the syntax for a For..Loop and then construct one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Most of you will understand how to set both the upper and lower boundaries of a </a:t>
            </a:r>
            <a:r>
              <a:rPr lang="en-GB" dirty="0" err="1" smtClean="0"/>
              <a:t>For..Loop</a:t>
            </a:r>
            <a:r>
              <a:rPr lang="en-GB" dirty="0" smtClean="0"/>
              <a:t>. You will be able to concatenate a string with loop variables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Some of you will be able to implement a loop in a times </a:t>
            </a:r>
            <a:r>
              <a:rPr lang="en-GB" smtClean="0"/>
              <a:t>table program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0" y="1196975"/>
            <a:ext cx="49784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For...Loop</a:t>
            </a:r>
            <a:endParaRPr lang="en-GB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248150"/>
          </a:xfrm>
        </p:spPr>
        <p:txBody>
          <a:bodyPr/>
          <a:lstStyle/>
          <a:p>
            <a:pPr eaLnBrk="1" hangingPunct="1"/>
            <a:r>
              <a:rPr lang="en-GB" dirty="0" smtClean="0"/>
              <a:t>The For Loop is very useful when you want to complete a repetitive task</a:t>
            </a:r>
          </a:p>
          <a:p>
            <a:pPr eaLnBrk="1" hangingPunct="1"/>
            <a:r>
              <a:rPr lang="en-GB" dirty="0" smtClean="0"/>
              <a:t>Sending out 1000 emails would be easier with a For..Loop</a:t>
            </a:r>
          </a:p>
          <a:p>
            <a:pPr eaLnBrk="1" hangingPunct="1"/>
            <a:r>
              <a:rPr lang="en-GB" dirty="0" smtClean="0"/>
              <a:t>The syntax</a:t>
            </a:r>
          </a:p>
          <a:p>
            <a:pPr eaLnBrk="1" hangingPunct="1"/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 (upper limit)</a:t>
            </a:r>
          </a:p>
          <a:p>
            <a:pPr lvl="1" eaLnBrk="1" hangingPunct="1"/>
            <a:r>
              <a:rPr lang="en-GB" dirty="0" smtClean="0"/>
              <a:t>PRINT (Message)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67211"/>
            <a:ext cx="49784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Write a for loop...</a:t>
            </a:r>
            <a:endParaRPr lang="en-GB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929190" y="4357694"/>
            <a:ext cx="3686172" cy="1643074"/>
          </a:xfrm>
        </p:spPr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4" name="Curved Right Arrow 3"/>
          <p:cNvSpPr/>
          <p:nvPr/>
        </p:nvSpPr>
        <p:spPr>
          <a:xfrm rot="19404060">
            <a:off x="2947203" y="4147966"/>
            <a:ext cx="936104" cy="1381075"/>
          </a:xfrm>
          <a:prstGeom prst="curvedRight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055" t="15726" r="78620" b="62575"/>
          <a:stretch/>
        </p:blipFill>
        <p:spPr>
          <a:xfrm>
            <a:off x="148431" y="1340768"/>
            <a:ext cx="6336705" cy="2232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23274" t="16538" r="65989" b="56163"/>
          <a:stretch/>
        </p:blipFill>
        <p:spPr>
          <a:xfrm>
            <a:off x="4808633" y="3775074"/>
            <a:ext cx="3927286" cy="280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4055" t="15726" r="78620" b="62575"/>
          <a:stretch/>
        </p:blipFill>
        <p:spPr>
          <a:xfrm>
            <a:off x="827584" y="2682446"/>
            <a:ext cx="8047132" cy="2834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syntax...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48064" y="2414403"/>
            <a:ext cx="2773180" cy="576064"/>
          </a:xfrm>
          <a:prstGeom prst="wedgeRoundRectCallout">
            <a:avLst>
              <a:gd name="adj1" fmla="val -19988"/>
              <a:gd name="adj2" fmla="val 186637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The user inputs the upper value of the loop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75856" y="4293096"/>
            <a:ext cx="2325571" cy="392002"/>
          </a:xfrm>
          <a:prstGeom prst="wedgeRoundRectCallout">
            <a:avLst>
              <a:gd name="adj1" fmla="val -121967"/>
              <a:gd name="adj2" fmla="val 1783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0, this is the 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08104" y="4781171"/>
            <a:ext cx="3316497" cy="639988"/>
          </a:xfrm>
          <a:prstGeom prst="wedgeRoundRectCallout">
            <a:avLst>
              <a:gd name="adj1" fmla="val -84576"/>
              <a:gd name="adj2" fmla="val -29167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6"/>
                </a:solidFill>
              </a:rPr>
              <a:t>for</a:t>
            </a:r>
            <a:r>
              <a:rPr lang="en-GB" dirty="0" smtClean="0">
                <a:solidFill>
                  <a:schemeClr val="tx1"/>
                </a:solidFill>
              </a:rPr>
              <a:t>……</a:t>
            </a:r>
            <a:r>
              <a:rPr lang="en-GB" dirty="0" smtClean="0">
                <a:solidFill>
                  <a:schemeClr val="accent6"/>
                </a:solidFill>
              </a:rPr>
              <a:t>in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rgbClr val="CC0099"/>
                </a:solidFill>
              </a:rPr>
              <a:t>range </a:t>
            </a:r>
            <a:r>
              <a:rPr lang="en-GB" dirty="0" smtClean="0">
                <a:solidFill>
                  <a:schemeClr val="tx1"/>
                </a:solidFill>
              </a:rPr>
              <a:t>are the keywords for the loop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</a:t>
            </a:r>
          </a:p>
          <a:p>
            <a:r>
              <a:rPr lang="en-GB" dirty="0" smtClean="0"/>
              <a:t>Write a loop that repeats 10 times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 = 10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for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in range (</a:t>
            </a:r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990000"/>
                </a:solidFill>
              </a:rPr>
              <a:t>PRINT (“This is a loop”)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7436"/>
            <a:ext cx="2808312" cy="315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300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where the user inputs the upper limit</a:t>
            </a:r>
          </a:p>
          <a:p>
            <a:endParaRPr lang="en-GB" dirty="0">
              <a:solidFill>
                <a:srgbClr val="990000"/>
              </a:solidFill>
            </a:endParaRP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 </a:t>
            </a:r>
            <a:r>
              <a:rPr lang="en-GB" dirty="0" smtClean="0">
                <a:solidFill>
                  <a:srgbClr val="FF0000"/>
                </a:solidFill>
              </a:rPr>
              <a:t>uppervalue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range (</a:t>
            </a:r>
            <a:r>
              <a:rPr lang="en-GB" dirty="0" smtClean="0">
                <a:solidFill>
                  <a:srgbClr val="FF0000"/>
                </a:solidFill>
              </a:rPr>
              <a:t>uppervalue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(“message”,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90950" y="3092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653" y="3321050"/>
            <a:ext cx="4521353" cy="23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38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that starts at 0</a:t>
            </a:r>
          </a:p>
          <a:p>
            <a:r>
              <a:rPr lang="en-GB" dirty="0" smtClean="0"/>
              <a:t>Loops start at zero, to start it at 1 you </a:t>
            </a:r>
          </a:p>
          <a:p>
            <a:r>
              <a:rPr lang="en-GB" dirty="0" smtClean="0"/>
              <a:t>Need to add 1 to </a:t>
            </a:r>
            <a:r>
              <a:rPr lang="en-GB" dirty="0" err="1" smtClean="0"/>
              <a:t>i</a:t>
            </a:r>
            <a:endParaRPr lang="en-GB" dirty="0" smtClean="0"/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 = 10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for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in range (</a:t>
            </a:r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990000"/>
                </a:solidFill>
              </a:rPr>
              <a:t>PRINT 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990000"/>
                </a:solidFill>
              </a:rPr>
              <a:t> + 1, “This is a loop”)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7342" y="2615794"/>
            <a:ext cx="2895097" cy="254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781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that works out the times table</a:t>
            </a:r>
          </a:p>
          <a:p>
            <a:endParaRPr lang="en-GB" dirty="0" smtClean="0">
              <a:solidFill>
                <a:srgbClr val="990000"/>
              </a:solidFill>
            </a:endParaRPr>
          </a:p>
          <a:p>
            <a:endParaRPr lang="en-GB" dirty="0" smtClean="0">
              <a:solidFill>
                <a:srgbClr val="990000"/>
              </a:solidFill>
            </a:endParaRPr>
          </a:p>
          <a:p>
            <a:endParaRPr lang="en-GB" dirty="0" smtClean="0">
              <a:solidFill>
                <a:srgbClr val="990000"/>
              </a:solidFill>
            </a:endParaRP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/>
              <a:t>INPUT </a:t>
            </a:r>
            <a:r>
              <a:rPr lang="en-GB" dirty="0" err="1"/>
              <a:t>timestable</a:t>
            </a:r>
            <a:endParaRPr lang="en-GB" dirty="0"/>
          </a:p>
          <a:p>
            <a:r>
              <a:rPr lang="en-GB" dirty="0"/>
              <a:t>INPUT </a:t>
            </a:r>
            <a:r>
              <a:rPr lang="en-GB" dirty="0" err="1"/>
              <a:t>upperlimit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 (</a:t>
            </a:r>
            <a:r>
              <a:rPr lang="en-GB" dirty="0" err="1"/>
              <a:t>upperlimit</a:t>
            </a:r>
            <a:r>
              <a:rPr lang="en-GB" dirty="0"/>
              <a:t>)</a:t>
            </a:r>
          </a:p>
          <a:p>
            <a:r>
              <a:rPr lang="en-GB" dirty="0"/>
              <a:t>PRINT (( </a:t>
            </a:r>
            <a:r>
              <a:rPr lang="en-GB" dirty="0" err="1"/>
              <a:t>i</a:t>
            </a:r>
            <a:r>
              <a:rPr lang="en-GB" dirty="0"/>
              <a:t> + 1) x </a:t>
            </a:r>
            <a:r>
              <a:rPr lang="en-GB" dirty="0" err="1"/>
              <a:t>timestable</a:t>
            </a:r>
            <a:r>
              <a:rPr lang="en-GB" dirty="0"/>
              <a:t> = (</a:t>
            </a:r>
            <a:r>
              <a:rPr lang="en-GB" dirty="0" err="1"/>
              <a:t>i</a:t>
            </a:r>
            <a:r>
              <a:rPr lang="en-GB" dirty="0"/>
              <a:t> +1)*</a:t>
            </a:r>
            <a:r>
              <a:rPr lang="en-GB" dirty="0" err="1"/>
              <a:t>timestable</a:t>
            </a:r>
            <a:r>
              <a:rPr lang="en-GB" dirty="0"/>
              <a:t>)</a:t>
            </a:r>
          </a:p>
          <a:p>
            <a:endParaRPr lang="en-GB" dirty="0" smtClean="0">
              <a:solidFill>
                <a:srgbClr val="99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280543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352162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 joseph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 josephs</Template>
  <TotalTime>1282</TotalTime>
  <Words>400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st josephs</vt:lpstr>
      <vt:lpstr>Clarity</vt:lpstr>
      <vt:lpstr>PYTHON LOOPING </vt:lpstr>
      <vt:lpstr>Objective and Outcome</vt:lpstr>
      <vt:lpstr>The For...Loop</vt:lpstr>
      <vt:lpstr>Write a for loop...</vt:lpstr>
      <vt:lpstr>The syntax...</vt:lpstr>
      <vt:lpstr>Exercise 1 – 10 mins</vt:lpstr>
      <vt:lpstr>Exercise 2 – 10 mins</vt:lpstr>
      <vt:lpstr>Exercise 3 – 10 mins</vt:lpstr>
      <vt:lpstr>Exercise 4 – 10 mins</vt:lpstr>
      <vt:lpstr>Plenary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Binary</dc:title>
  <dc:creator>Tom</dc:creator>
  <cp:lastModifiedBy>wilmar</cp:lastModifiedBy>
  <cp:revision>111</cp:revision>
  <dcterms:created xsi:type="dcterms:W3CDTF">2012-08-27T15:19:59Z</dcterms:created>
  <dcterms:modified xsi:type="dcterms:W3CDTF">2016-04-07T16:56:37Z</dcterms:modified>
</cp:coreProperties>
</file>