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7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88880" y="4311134"/>
            <a:ext cx="4109392" cy="1512168"/>
          </a:xfrm>
          <a:prstGeom prst="rect">
            <a:avLst/>
          </a:prstGeom>
          <a:solidFill>
            <a:schemeClr val="bg1"/>
          </a:solidFill>
          <a:ln w="152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://tidbitsandtwine.com/wp-content/uploads/2013/09/Upholstery-Tac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76" y="4418979"/>
            <a:ext cx="1558734" cy="13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telegraph.co.uk/multimedia/archive/01922/AXEXGW_192216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9665"/>
            <a:ext cx="2610536" cy="16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blumoonfiction.files.wordpress.com/2012/09/shrek-prince-charming.jpg?w=140&amp;h=1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142082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2650" y="44624"/>
            <a:ext cx="663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PYTHON DINGBATS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585" y="3323356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PRINT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84" y="1772816"/>
            <a:ext cx="4109392" cy="1512168"/>
          </a:xfrm>
          <a:prstGeom prst="rect">
            <a:avLst/>
          </a:prstGeom>
          <a:noFill/>
          <a:ln w="1524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55248" y="1772816"/>
            <a:ext cx="4109392" cy="1512168"/>
          </a:xfrm>
          <a:prstGeom prst="rect">
            <a:avLst/>
          </a:prstGeom>
          <a:noFill/>
          <a:ln w="152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19448" y="4311134"/>
            <a:ext cx="4109392" cy="1512168"/>
          </a:xfrm>
          <a:prstGeom prst="rect">
            <a:avLst/>
          </a:prstGeom>
          <a:solidFill>
            <a:schemeClr val="bg1"/>
          </a:solidFill>
          <a:ln w="1524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331640" y="1528916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CE</a:t>
            </a:r>
            <a:endParaRPr lang="en-GB" sz="6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75656" y="1635701"/>
            <a:ext cx="858988" cy="6411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42556" y="1635701"/>
            <a:ext cx="792088" cy="548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0748" y="1556792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EA</a:t>
            </a:r>
            <a:endParaRPr lang="en-GB" sz="66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414764" y="1663577"/>
            <a:ext cx="858988" cy="6411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81664" y="1663577"/>
            <a:ext cx="792088" cy="548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blogs-images.forbes.com/kateharrison/files/2012/08/Switchboard-Operator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9" b="9495"/>
          <a:stretch/>
        </p:blipFill>
        <p:spPr bwMode="auto">
          <a:xfrm>
            <a:off x="683568" y="4306939"/>
            <a:ext cx="2385387" cy="151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414764" y="4513220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S</a:t>
            </a:r>
            <a:endParaRPr lang="en-GB" sz="6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299090" y="4620005"/>
            <a:ext cx="858988" cy="6411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65990" y="4620005"/>
            <a:ext cx="792088" cy="548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8666" y="845096"/>
            <a:ext cx="8568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if you can guess the PYTHON </a:t>
            </a:r>
            <a:b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keywords from the pictures below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95649" y="3420289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HELLO WORLD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285" y="5974203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OPERATOR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16016" y="5998762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SYNTAX ERROR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http://peertales.files.wordpress.com/2012/08/wave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27" y="1291641"/>
            <a:ext cx="2031591" cy="19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alkandroid.com/uploads/2012/08/World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39546"/>
            <a:ext cx="1814827" cy="184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-tqs.com/eror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98" y="4168683"/>
            <a:ext cx="2084602" cy="165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710908" y="4985300"/>
            <a:ext cx="2099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SYN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7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 animBg="1"/>
      <p:bldP spid="10" grpId="0" animBg="1"/>
      <p:bldP spid="11" grpId="0" animBg="1"/>
      <p:bldP spid="18" grpId="0"/>
      <p:bldP spid="24" grpId="0"/>
      <p:bldP spid="32" grpId="0"/>
      <p:bldP spid="37" grpId="0"/>
      <p:bldP spid="38" grpId="0"/>
      <p:bldP spid="41" grpId="0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Barwick</dc:creator>
  <cp:lastModifiedBy>John Bilton</cp:lastModifiedBy>
  <cp:revision>14</cp:revision>
  <dcterms:created xsi:type="dcterms:W3CDTF">2013-03-20T09:59:15Z</dcterms:created>
  <dcterms:modified xsi:type="dcterms:W3CDTF">2014-10-01T16:13:33Z</dcterms:modified>
</cp:coreProperties>
</file>