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7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B631E6-B67F-4F6A-ABBA-F80770CC71E8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32C076-BDA6-48D0-B02E-8584534170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yumidirect.co.uk/media/catalog/product/u/1/u1684_red_co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29" y="1761673"/>
            <a:ext cx="1116723" cy="15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honorguardpest.com/wp-content/uploads/2012/02/Photo-1-House-F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6037"/>
            <a:ext cx="1842982" cy="13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eaningservicescleaners.co.uk/pub/image/house-cleaning_68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43" y="4183856"/>
            <a:ext cx="1884833" cy="16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lowres-picturecabinet.com.s3-eu-west-1.amazonaws.com/43/main/52/1311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9811"/>
            <a:ext cx="1928785" cy="150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2650" y="44624"/>
            <a:ext cx="663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PYTHON DINGBATS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585" y="3323356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FLOAT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84" y="1772816"/>
            <a:ext cx="4109392" cy="1512168"/>
          </a:xfrm>
          <a:prstGeom prst="rect">
            <a:avLst/>
          </a:prstGeom>
          <a:noFill/>
          <a:ln w="1524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55248" y="1772816"/>
            <a:ext cx="4109392" cy="1512168"/>
          </a:xfrm>
          <a:prstGeom prst="rect">
            <a:avLst/>
          </a:prstGeom>
          <a:noFill/>
          <a:ln w="152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19448" y="4311134"/>
            <a:ext cx="4109392" cy="1512168"/>
          </a:xfrm>
          <a:prstGeom prst="rect">
            <a:avLst/>
          </a:prstGeom>
          <a:noFill/>
          <a:ln w="1524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88880" y="4311134"/>
            <a:ext cx="4109392" cy="1512168"/>
          </a:xfrm>
          <a:prstGeom prst="rect">
            <a:avLst/>
          </a:prstGeom>
          <a:solidFill>
            <a:schemeClr val="bg1"/>
          </a:solidFill>
          <a:ln w="152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331640" y="1528916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Y</a:t>
            </a:r>
            <a:endParaRPr lang="en-GB" sz="6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259632" y="1779717"/>
            <a:ext cx="858988" cy="641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17469" y="1700808"/>
            <a:ext cx="792088" cy="548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eppcyouthinchicago.files.wordpress.com/2011/06/calendar_date-july-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8231">
            <a:off x="4719062" y="1764719"/>
            <a:ext cx="1483583" cy="14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508104" y="1960964"/>
            <a:ext cx="2015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+A</a:t>
            </a:r>
            <a:endParaRPr lang="en-GB" sz="6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6669" y="1847146"/>
            <a:ext cx="2015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/>
              <a:t>IST</a:t>
            </a:r>
            <a:endParaRPr lang="en-GB" sz="50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40352" y="1984162"/>
            <a:ext cx="864262" cy="3205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740352" y="1882430"/>
            <a:ext cx="959537" cy="3944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63338" y="4149080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K</a:t>
            </a:r>
            <a:endParaRPr lang="en-GB" sz="6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47664" y="4255865"/>
            <a:ext cx="858988" cy="6411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14564" y="4255865"/>
            <a:ext cx="792088" cy="548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http://upload.wikimedia.org/wikipedia/commons/thumb/c/c9/Intel-logo.svg/2000px-Intel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61" y="4383142"/>
            <a:ext cx="1968321" cy="130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V="1">
            <a:off x="6201839" y="4620005"/>
            <a:ext cx="242369" cy="7213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http://www.german-business-etiquette.com/img/15-german-stereotyp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1745410" cy="24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948264" y="5082231"/>
            <a:ext cx="2234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MAN</a:t>
            </a:r>
            <a:endParaRPr lang="en-GB" sz="66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022660" y="5398139"/>
            <a:ext cx="2085844" cy="3205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8666" y="845096"/>
            <a:ext cx="8568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if you can guess the PYTHON </a:t>
            </a:r>
            <a:b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keywords from the pictures below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95649" y="3420289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TYPE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285" y="5974203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BOOLEAN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16016" y="5998762"/>
            <a:ext cx="4109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INTEGER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http://icons.iconarchive.com/icons/chrisl21/minecraft/512/Book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3" y="4488297"/>
            <a:ext cx="1677007" cy="16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928956" y="4077072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C</a:t>
            </a:r>
            <a:endParaRPr lang="en-GB" sz="66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877481" y="4206141"/>
            <a:ext cx="858988" cy="6411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4381" y="4206141"/>
            <a:ext cx="792088" cy="5483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06652" y="1744940"/>
            <a:ext cx="144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C</a:t>
            </a:r>
            <a:endParaRPr lang="en-GB" sz="6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34644" y="1995741"/>
            <a:ext cx="858988" cy="641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392481" y="1916832"/>
            <a:ext cx="792088" cy="548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0" grpId="0" animBg="1"/>
      <p:bldP spid="11" grpId="0" animBg="1"/>
      <p:bldP spid="12" grpId="0" animBg="1"/>
      <p:bldP spid="18" grpId="0"/>
      <p:bldP spid="26" grpId="0"/>
      <p:bldP spid="28" grpId="0"/>
      <p:bldP spid="32" grpId="0"/>
      <p:bldP spid="39" grpId="0"/>
      <p:bldP spid="37" grpId="0"/>
      <p:bldP spid="38" grpId="0"/>
      <p:bldP spid="41" grpId="0"/>
      <p:bldP spid="42" grpId="0"/>
      <p:bldP spid="4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22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Barwick</dc:creator>
  <cp:lastModifiedBy>John Bilton</cp:lastModifiedBy>
  <cp:revision>15</cp:revision>
  <dcterms:created xsi:type="dcterms:W3CDTF">2013-03-20T09:59:15Z</dcterms:created>
  <dcterms:modified xsi:type="dcterms:W3CDTF">2014-10-01T16:15:55Z</dcterms:modified>
</cp:coreProperties>
</file>