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77" r:id="rId4"/>
    <p:sldId id="278" r:id="rId5"/>
    <p:sldId id="279" r:id="rId6"/>
    <p:sldId id="280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5" autoAdjust="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E92C-4CEB-4C99-B08F-0C4DE50D7692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C055-5E6B-4CA1-9B3B-0723FBA903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Question: What does the : 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Question:  What other keywords are there in Python?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Question: Is</a:t>
            </a:r>
            <a:r>
              <a:rPr lang="en-GB" baseline="0" dirty="0" smtClean="0"/>
              <a:t> python bothered about what you put inside speech-marks?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328"/>
            <a:ext cx="91440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18E-70A2-497D-862F-E9C5EC17084F}" type="datetimeFigureOut">
              <a:rPr lang="en-GB" smtClean="0"/>
              <a:pPr/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404664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Spot the bug!</a:t>
            </a:r>
            <a:endParaRPr lang="en-GB" sz="5400" dirty="0"/>
          </a:p>
        </p:txBody>
      </p:sp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480145"/>
            <a:ext cx="4991100" cy="4829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0.38854 0.2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8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251520" y="1412776"/>
            <a:ext cx="8352928" cy="1674302"/>
            <a:chOff x="251520" y="1412776"/>
            <a:chExt cx="8352928" cy="167430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32878" t="31746" r="22929" b="57918"/>
            <a:stretch>
              <a:fillRect/>
            </a:stretch>
          </p:blipFill>
          <p:spPr bwMode="auto">
            <a:xfrm>
              <a:off x="611560" y="1628800"/>
              <a:ext cx="7794104" cy="1458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251520" y="1412776"/>
              <a:ext cx="8352928" cy="165618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520" y="3356992"/>
            <a:ext cx="8352928" cy="1656184"/>
            <a:chOff x="251520" y="3356992"/>
            <a:chExt cx="8352928" cy="16561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3075" t="31746" r="23220" b="58657"/>
            <a:stretch>
              <a:fillRect/>
            </a:stretch>
          </p:blipFill>
          <p:spPr bwMode="auto">
            <a:xfrm>
              <a:off x="611560" y="3573016"/>
              <a:ext cx="7378050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251520" y="3356992"/>
              <a:ext cx="8352928" cy="16561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83768" y="4365104"/>
            <a:ext cx="4054636" cy="1685801"/>
            <a:chOff x="2483768" y="4365104"/>
            <a:chExt cx="4054636" cy="1685801"/>
          </a:xfrm>
        </p:grpSpPr>
        <p:sp>
          <p:nvSpPr>
            <p:cNvPr id="13" name="Rectangle 12"/>
            <p:cNvSpPr/>
            <p:nvPr/>
          </p:nvSpPr>
          <p:spPr>
            <a:xfrm>
              <a:off x="3923928" y="4365104"/>
              <a:ext cx="1152128" cy="504056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5589240"/>
              <a:ext cx="4054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Variable name spelt incorrectly</a:t>
              </a:r>
              <a:endParaRPr lang="en-GB" sz="2400" dirty="0"/>
            </a:p>
          </p:txBody>
        </p:sp>
        <p:cxnSp>
          <p:nvCxnSpPr>
            <p:cNvPr id="16" name="Straight Arrow Connector 15"/>
            <p:cNvCxnSpPr>
              <a:stCxn id="14" idx="0"/>
              <a:endCxn id="13" idx="2"/>
            </p:cNvCxnSpPr>
            <p:nvPr/>
          </p:nvCxnSpPr>
          <p:spPr>
            <a:xfrm flipH="1" flipV="1">
              <a:off x="4499992" y="4869160"/>
              <a:ext cx="11094" cy="720080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251520" y="1412776"/>
            <a:ext cx="8352928" cy="1728192"/>
            <a:chOff x="251520" y="1412776"/>
            <a:chExt cx="8352928" cy="1728192"/>
          </a:xfrm>
        </p:grpSpPr>
        <p:sp>
          <p:nvSpPr>
            <p:cNvPr id="7" name="Rectangle 6"/>
            <p:cNvSpPr/>
            <p:nvPr/>
          </p:nvSpPr>
          <p:spPr>
            <a:xfrm>
              <a:off x="251520" y="1412776"/>
              <a:ext cx="8352928" cy="172819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l="15992" t="20942" r="24609" b="68587"/>
            <a:stretch>
              <a:fillRect/>
            </a:stretch>
          </p:blipFill>
          <p:spPr bwMode="auto">
            <a:xfrm>
              <a:off x="467544" y="1772816"/>
              <a:ext cx="8064896" cy="1137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251520" y="3284984"/>
            <a:ext cx="8352928" cy="1656184"/>
            <a:chOff x="251520" y="3284984"/>
            <a:chExt cx="8352928" cy="165618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5947" t="20672" r="25582" b="68254"/>
            <a:stretch>
              <a:fillRect/>
            </a:stretch>
          </p:blipFill>
          <p:spPr bwMode="auto">
            <a:xfrm>
              <a:off x="539552" y="3573016"/>
              <a:ext cx="7920880" cy="1200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51520" y="3284984"/>
              <a:ext cx="8352928" cy="16561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63888" y="3861048"/>
            <a:ext cx="1887696" cy="2415173"/>
            <a:chOff x="3563888" y="3861048"/>
            <a:chExt cx="1887696" cy="2415173"/>
          </a:xfrm>
        </p:grpSpPr>
        <p:sp>
          <p:nvSpPr>
            <p:cNvPr id="12" name="Rectangle 11"/>
            <p:cNvSpPr/>
            <p:nvPr/>
          </p:nvSpPr>
          <p:spPr>
            <a:xfrm>
              <a:off x="3923928" y="3861048"/>
              <a:ext cx="360040" cy="360040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888" y="5445224"/>
              <a:ext cx="18876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Missing colon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4" name="Straight Arrow Connector 13"/>
            <p:cNvCxnSpPr>
              <a:endCxn id="12" idx="2"/>
            </p:cNvCxnSpPr>
            <p:nvPr/>
          </p:nvCxnSpPr>
          <p:spPr>
            <a:xfrm flipH="1" flipV="1">
              <a:off x="4103948" y="4221088"/>
              <a:ext cx="324036" cy="1080120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251520" y="1340768"/>
            <a:ext cx="5904656" cy="2279758"/>
            <a:chOff x="251520" y="1340768"/>
            <a:chExt cx="5904656" cy="2279758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5455" t="22886" r="27945" b="49798"/>
            <a:stretch>
              <a:fillRect/>
            </a:stretch>
          </p:blipFill>
          <p:spPr bwMode="auto">
            <a:xfrm>
              <a:off x="395536" y="1412776"/>
              <a:ext cx="5718153" cy="220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51520" y="1340768"/>
              <a:ext cx="5904656" cy="22322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1520" y="3717032"/>
            <a:ext cx="5904656" cy="2376264"/>
            <a:chOff x="251520" y="3717032"/>
            <a:chExt cx="5904656" cy="2376264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15356" t="23625" r="27354" b="50536"/>
            <a:stretch>
              <a:fillRect/>
            </a:stretch>
          </p:blipFill>
          <p:spPr bwMode="auto">
            <a:xfrm>
              <a:off x="424338" y="3933056"/>
              <a:ext cx="558782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51520" y="3717032"/>
              <a:ext cx="5904656" cy="2376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2" y="3284984"/>
            <a:ext cx="7567349" cy="1584176"/>
            <a:chOff x="899592" y="3284984"/>
            <a:chExt cx="7567349" cy="1584176"/>
          </a:xfrm>
        </p:grpSpPr>
        <p:sp>
          <p:nvSpPr>
            <p:cNvPr id="10" name="Rectangle 9"/>
            <p:cNvSpPr/>
            <p:nvPr/>
          </p:nvSpPr>
          <p:spPr>
            <a:xfrm>
              <a:off x="899592" y="4581128"/>
              <a:ext cx="720080" cy="288032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4208" y="3284984"/>
              <a:ext cx="20227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Keyword spelt </a:t>
              </a:r>
            </a:p>
            <a:p>
              <a:pPr algn="ctr"/>
              <a:r>
                <a:rPr lang="en-GB" sz="2400" dirty="0" smtClean="0"/>
                <a:t>Incorrectly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91680" y="4005064"/>
              <a:ext cx="4608512" cy="648072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1403648" y="620688"/>
            <a:ext cx="5112568" cy="2808312"/>
            <a:chOff x="1403648" y="620688"/>
            <a:chExt cx="5112568" cy="2808312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8269" t="24363" r="47435" b="46106"/>
            <a:stretch>
              <a:fillRect/>
            </a:stretch>
          </p:blipFill>
          <p:spPr bwMode="auto">
            <a:xfrm>
              <a:off x="1619672" y="764704"/>
              <a:ext cx="4797533" cy="2558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1403648" y="620688"/>
              <a:ext cx="5112568" cy="28083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03648" y="3573016"/>
            <a:ext cx="5112568" cy="2808312"/>
            <a:chOff x="1403648" y="3573016"/>
            <a:chExt cx="5112568" cy="2808312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8269" t="24363" r="46844" b="46844"/>
            <a:stretch>
              <a:fillRect/>
            </a:stretch>
          </p:blipFill>
          <p:spPr bwMode="auto">
            <a:xfrm>
              <a:off x="1547664" y="3789040"/>
              <a:ext cx="4824536" cy="2475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1403648" y="3573016"/>
              <a:ext cx="5112568" cy="2808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92080" y="2636912"/>
            <a:ext cx="3851920" cy="3672408"/>
            <a:chOff x="5292080" y="2636912"/>
            <a:chExt cx="3851920" cy="3672408"/>
          </a:xfrm>
        </p:grpSpPr>
        <p:sp>
          <p:nvSpPr>
            <p:cNvPr id="10" name="Rectangle 9"/>
            <p:cNvSpPr/>
            <p:nvPr/>
          </p:nvSpPr>
          <p:spPr>
            <a:xfrm>
              <a:off x="5292080" y="5805264"/>
              <a:ext cx="360040" cy="504056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2877" y="2636912"/>
              <a:ext cx="24611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Missing “”</a:t>
              </a:r>
            </a:p>
            <a:p>
              <a:pPr algn="ctr"/>
              <a:r>
                <a:rPr lang="en-GB" sz="2400" dirty="0" smtClean="0"/>
                <a:t>String termination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724128" y="3861048"/>
              <a:ext cx="1872208" cy="2088232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8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1619672" y="404664"/>
            <a:ext cx="5328592" cy="2808312"/>
            <a:chOff x="1619672" y="404664"/>
            <a:chExt cx="5328592" cy="280831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33111" t="31746" r="20465" b="39462"/>
            <a:stretch>
              <a:fillRect/>
            </a:stretch>
          </p:blipFill>
          <p:spPr bwMode="auto">
            <a:xfrm>
              <a:off x="1835696" y="548680"/>
              <a:ext cx="5079472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619672" y="404664"/>
              <a:ext cx="5328592" cy="28083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19672" y="3356992"/>
            <a:ext cx="5328592" cy="2808312"/>
            <a:chOff x="1619672" y="3356992"/>
            <a:chExt cx="5328592" cy="280831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32872" t="31543" r="21060" b="38926"/>
            <a:stretch>
              <a:fillRect/>
            </a:stretch>
          </p:blipFill>
          <p:spPr bwMode="auto">
            <a:xfrm>
              <a:off x="1835696" y="3573016"/>
              <a:ext cx="4774130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1619672" y="3356992"/>
              <a:ext cx="5328592" cy="2808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3808" y="2492896"/>
            <a:ext cx="6300192" cy="1656184"/>
            <a:chOff x="2843808" y="2492896"/>
            <a:chExt cx="6300192" cy="1656184"/>
          </a:xfrm>
        </p:grpSpPr>
        <p:sp>
          <p:nvSpPr>
            <p:cNvPr id="12" name="Rectangle 11"/>
            <p:cNvSpPr/>
            <p:nvPr/>
          </p:nvSpPr>
          <p:spPr>
            <a:xfrm>
              <a:off x="2843808" y="3789040"/>
              <a:ext cx="3672408" cy="360040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4923" y="2492896"/>
              <a:ext cx="2249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Missing brackets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4" name="Straight Arrow Connector 13"/>
            <p:cNvCxnSpPr>
              <a:endCxn id="12" idx="3"/>
            </p:cNvCxnSpPr>
            <p:nvPr/>
          </p:nvCxnSpPr>
          <p:spPr>
            <a:xfrm flipH="1">
              <a:off x="6516216" y="3429000"/>
              <a:ext cx="720080" cy="540060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8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251520" y="1412776"/>
            <a:ext cx="7128792" cy="2088232"/>
            <a:chOff x="251520" y="1412776"/>
            <a:chExt cx="7128792" cy="20882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33075" t="31824" r="8454" b="48981"/>
            <a:stretch>
              <a:fillRect/>
            </a:stretch>
          </p:blipFill>
          <p:spPr bwMode="auto">
            <a:xfrm>
              <a:off x="467544" y="1556792"/>
              <a:ext cx="6854608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251520" y="1412776"/>
              <a:ext cx="7128792" cy="20882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520" y="3717032"/>
            <a:ext cx="6984776" cy="2016224"/>
            <a:chOff x="251520" y="3717032"/>
            <a:chExt cx="6984776" cy="20162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33075" t="31746" r="8454" b="48321"/>
            <a:stretch>
              <a:fillRect/>
            </a:stretch>
          </p:blipFill>
          <p:spPr bwMode="auto">
            <a:xfrm>
              <a:off x="467544" y="3861048"/>
              <a:ext cx="6696744" cy="182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251520" y="3717032"/>
              <a:ext cx="6984776" cy="20162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544" y="3645024"/>
            <a:ext cx="8676456" cy="1656184"/>
            <a:chOff x="467544" y="3645024"/>
            <a:chExt cx="8676456" cy="1656184"/>
          </a:xfrm>
        </p:grpSpPr>
        <p:sp>
          <p:nvSpPr>
            <p:cNvPr id="12" name="Rectangle 11"/>
            <p:cNvSpPr/>
            <p:nvPr/>
          </p:nvSpPr>
          <p:spPr>
            <a:xfrm>
              <a:off x="467544" y="4941168"/>
              <a:ext cx="648072" cy="360040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0195" y="3645024"/>
              <a:ext cx="19538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Keyword spelt</a:t>
              </a:r>
            </a:p>
            <a:p>
              <a:pPr algn="ctr"/>
              <a:r>
                <a:rPr lang="en-GB" sz="2400" dirty="0" smtClean="0"/>
                <a:t>Incorrectly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187625" y="4221088"/>
              <a:ext cx="6192687" cy="936104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7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179512" y="1412776"/>
            <a:ext cx="7416824" cy="2016224"/>
            <a:chOff x="179512" y="1412776"/>
            <a:chExt cx="7416824" cy="201622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33075" t="31824" r="8454" b="48981"/>
            <a:stretch>
              <a:fillRect/>
            </a:stretch>
          </p:blipFill>
          <p:spPr bwMode="auto">
            <a:xfrm>
              <a:off x="467544" y="1556792"/>
              <a:ext cx="7128792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179512" y="1412776"/>
              <a:ext cx="7416824" cy="201622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9512" y="3573016"/>
            <a:ext cx="7536837" cy="2088232"/>
            <a:chOff x="179512" y="3573016"/>
            <a:chExt cx="7536837" cy="20882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3075" t="31746" r="8454" b="48321"/>
            <a:stretch>
              <a:fillRect/>
            </a:stretch>
          </p:blipFill>
          <p:spPr bwMode="auto">
            <a:xfrm>
              <a:off x="323528" y="3645024"/>
              <a:ext cx="7392821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79512" y="3573016"/>
              <a:ext cx="7416824" cy="20162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35696" y="3356992"/>
            <a:ext cx="7511020" cy="1296144"/>
            <a:chOff x="1835696" y="3356992"/>
            <a:chExt cx="7511020" cy="1296144"/>
          </a:xfrm>
        </p:grpSpPr>
        <p:sp>
          <p:nvSpPr>
            <p:cNvPr id="11" name="Rectangle 10"/>
            <p:cNvSpPr/>
            <p:nvPr/>
          </p:nvSpPr>
          <p:spPr>
            <a:xfrm>
              <a:off x="1835696" y="4149080"/>
              <a:ext cx="1152128" cy="504056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12" y="3356992"/>
              <a:ext cx="1966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Logic Error</a:t>
              </a:r>
            </a:p>
            <a:p>
              <a:pPr algn="ctr"/>
              <a:r>
                <a:rPr lang="en-GB" sz="2400" dirty="0" smtClean="0"/>
                <a:t>Why?</a:t>
              </a:r>
              <a:endParaRPr lang="en-GB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059832" y="3933056"/>
              <a:ext cx="4680520" cy="504056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7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00808"/>
            <a:ext cx="8527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Syntax Error:	Something that stops the Python </a:t>
            </a:r>
          </a:p>
          <a:p>
            <a:r>
              <a:rPr lang="en-GB" sz="3200" dirty="0" smtClean="0"/>
              <a:t>			interpreter from understanding </a:t>
            </a:r>
          </a:p>
          <a:p>
            <a:r>
              <a:rPr lang="en-GB" sz="3200" dirty="0" smtClean="0"/>
              <a:t>			the code (it cannot run)</a:t>
            </a: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3429000"/>
            <a:ext cx="86682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Logic Error:	Something that stops the program</a:t>
            </a:r>
          </a:p>
          <a:p>
            <a:r>
              <a:rPr lang="en-GB" sz="3200" dirty="0" smtClean="0"/>
              <a:t>			doing what it is meant to do, or</a:t>
            </a:r>
          </a:p>
          <a:p>
            <a:r>
              <a:rPr lang="en-GB" sz="3200" dirty="0" smtClean="0"/>
              <a:t>			causes a run time error (such as</a:t>
            </a:r>
          </a:p>
          <a:p>
            <a:r>
              <a:rPr lang="en-GB" sz="3200" dirty="0" smtClean="0"/>
              <a:t>			“division by zero”)</a:t>
            </a:r>
            <a:endParaRPr lang="en-GB" sz="3200" dirty="0"/>
          </a:p>
        </p:txBody>
      </p:sp>
      <p:pic>
        <p:nvPicPr>
          <p:cNvPr id="5" name="Picture 2" descr="http://lpcmnr.yolasite.com/resources/erro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509120"/>
            <a:ext cx="1302249" cy="1727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76</Words>
  <Application>Microsoft Office PowerPoint</Application>
  <PresentationFormat>On-screen Show (4:3)</PresentationFormat>
  <Paragraphs>31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stcelliott</dc:creator>
  <cp:lastModifiedBy>wilmar</cp:lastModifiedBy>
  <cp:revision>35</cp:revision>
  <dcterms:created xsi:type="dcterms:W3CDTF">2014-09-29T11:12:56Z</dcterms:created>
  <dcterms:modified xsi:type="dcterms:W3CDTF">2014-10-28T17:11:26Z</dcterms:modified>
</cp:coreProperties>
</file>