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8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D5B6-EA3E-40DE-AFC8-4EE60EF51238}" type="datetimeFigureOut">
              <a:rPr lang="en-GB" smtClean="0"/>
              <a:pPr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A87A-DD44-4499-B5AF-D8D5D902C0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24217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11760" y="1700808"/>
            <a:ext cx="6575404" cy="37052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D5B6-EA3E-40DE-AFC8-4EE60EF51238}" type="datetimeFigureOut">
              <a:rPr lang="en-GB" smtClean="0"/>
              <a:pPr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A87A-DD44-4499-B5AF-D8D5D902C0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7722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D5B6-EA3E-40DE-AFC8-4EE60EF51238}" type="datetimeFigureOut">
              <a:rPr lang="en-GB" smtClean="0"/>
              <a:pPr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A87A-DD44-4499-B5AF-D8D5D902C0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0721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274638"/>
            <a:ext cx="5616624" cy="1143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00808"/>
            <a:ext cx="8712968" cy="3705275"/>
          </a:xfrm>
          <a:prstGeom prst="rect">
            <a:avLst/>
          </a:prstGeo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D5B6-EA3E-40DE-AFC8-4EE60EF51238}" type="datetimeFigureOut">
              <a:rPr lang="en-GB" smtClean="0"/>
              <a:pPr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A87A-DD44-4499-B5AF-D8D5D902C0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5179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D5B6-EA3E-40DE-AFC8-4EE60EF51238}" type="datetimeFigureOut">
              <a:rPr lang="en-GB" smtClean="0"/>
              <a:pPr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A87A-DD44-4499-B5AF-D8D5D902C0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9537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D5B6-EA3E-40DE-AFC8-4EE60EF51238}" type="datetimeFigureOut">
              <a:rPr lang="en-GB" smtClean="0"/>
              <a:pPr/>
              <a:t>18/04/2016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A87A-DD44-4499-B5AF-D8D5D902C0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2371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D5B6-EA3E-40DE-AFC8-4EE60EF51238}" type="datetimeFigureOut">
              <a:rPr lang="en-GB" smtClean="0"/>
              <a:pPr/>
              <a:t>18/04/2016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A87A-DD44-4499-B5AF-D8D5D902C0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0673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D5B6-EA3E-40DE-AFC8-4EE60EF51238}" type="datetimeFigureOut">
              <a:rPr lang="en-GB" smtClean="0"/>
              <a:pPr/>
              <a:t>18/04/2016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A87A-DD44-4499-B5AF-D8D5D902C0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7776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D5B6-EA3E-40DE-AFC8-4EE60EF51238}" type="datetimeFigureOut">
              <a:rPr lang="en-GB" smtClean="0"/>
              <a:pPr/>
              <a:t>18/04/2016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A87A-DD44-4499-B5AF-D8D5D902C0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5030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D5B6-EA3E-40DE-AFC8-4EE60EF51238}" type="datetimeFigureOut">
              <a:rPr lang="en-GB" smtClean="0"/>
              <a:pPr/>
              <a:t>18/04/2016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A87A-DD44-4499-B5AF-D8D5D902C0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2483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D5B6-EA3E-40DE-AFC8-4EE60EF51238}" type="datetimeFigureOut">
              <a:rPr lang="en-GB" smtClean="0"/>
              <a:pPr/>
              <a:t>18/04/2016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A87A-DD44-4499-B5AF-D8D5D902C0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9440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cancerresearchuk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6D5B6-EA3E-40DE-AFC8-4EE60EF51238}" type="datetimeFigureOut">
              <a:rPr lang="en-GB" smtClean="0"/>
              <a:pPr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A87A-DD44-4499-B5AF-D8D5D902C08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Oval 6">
            <a:hlinkClick r:id="" action="ppaction://noaction"/>
          </p:cNvPr>
          <p:cNvSpPr/>
          <p:nvPr userDrawn="1"/>
        </p:nvSpPr>
        <p:spPr>
          <a:xfrm>
            <a:off x="812688" y="5456624"/>
            <a:ext cx="1872208" cy="129614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About</a:t>
            </a:r>
            <a:r>
              <a:rPr lang="en-GB" sz="2000" b="1" cap="none" spc="0" baseline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Cancer Research UK</a:t>
            </a:r>
            <a:endParaRPr lang="en-GB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2123728" y="274638"/>
            <a:ext cx="5538944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701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>
            <a:hlinkClick r:id="rId13"/>
          </p:cNvPr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116632"/>
            <a:ext cx="1894884" cy="12609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Frame 11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72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Oval 12">
            <a:hlinkClick r:id="" action="ppaction://noaction"/>
          </p:cNvPr>
          <p:cNvSpPr/>
          <p:nvPr userDrawn="1"/>
        </p:nvSpPr>
        <p:spPr>
          <a:xfrm>
            <a:off x="2684896" y="5445224"/>
            <a:ext cx="1872208" cy="129614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Artists</a:t>
            </a:r>
            <a:endParaRPr lang="en-GB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4" name="Oval 13">
            <a:hlinkClick r:id="" action="ppaction://noaction"/>
          </p:cNvPr>
          <p:cNvSpPr/>
          <p:nvPr userDrawn="1"/>
        </p:nvSpPr>
        <p:spPr>
          <a:xfrm>
            <a:off x="4557104" y="5445224"/>
            <a:ext cx="1872208" cy="129614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Date</a:t>
            </a:r>
            <a:r>
              <a:rPr lang="en-GB" sz="2000" b="1" cap="none" spc="0" baseline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and Time</a:t>
            </a:r>
            <a:endParaRPr lang="en-GB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" name="Oval 14">
            <a:hlinkClick r:id="" action="ppaction://noaction"/>
          </p:cNvPr>
          <p:cNvSpPr/>
          <p:nvPr userDrawn="1"/>
        </p:nvSpPr>
        <p:spPr>
          <a:xfrm>
            <a:off x="6429312" y="5456624"/>
            <a:ext cx="1872208" cy="129614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Tickets</a:t>
            </a:r>
            <a:endParaRPr lang="en-GB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Chevron 8">
            <a:hlinkClick r:id="" action="ppaction://hlinkshowjump?jump=nextslide"/>
          </p:cNvPr>
          <p:cNvSpPr/>
          <p:nvPr userDrawn="1"/>
        </p:nvSpPr>
        <p:spPr>
          <a:xfrm>
            <a:off x="8172400" y="5589240"/>
            <a:ext cx="864096" cy="1008112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Chevron 18">
            <a:hlinkClick r:id="" action="ppaction://hlinkshowjump?jump=previousslide"/>
          </p:cNvPr>
          <p:cNvSpPr/>
          <p:nvPr userDrawn="1"/>
        </p:nvSpPr>
        <p:spPr>
          <a:xfrm rot="10800000">
            <a:off x="107504" y="5589240"/>
            <a:ext cx="864096" cy="1008112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6-Point Star 15">
            <a:hlinkClick r:id="rId15" action="ppaction://hlinksldjump"/>
          </p:cNvPr>
          <p:cNvSpPr/>
          <p:nvPr userDrawn="1"/>
        </p:nvSpPr>
        <p:spPr>
          <a:xfrm>
            <a:off x="7812360" y="135043"/>
            <a:ext cx="1152128" cy="1224136"/>
          </a:xfrm>
          <a:prstGeom prst="star6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GB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Home</a:t>
            </a:r>
            <a:endParaRPr lang="en-GB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777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downloads\rockme.mp3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ccent SF" pitchFamily="2" charset="0"/>
              </a:rPr>
              <a:t>One Direction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ccent SF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00808"/>
            <a:ext cx="2736304" cy="3705275"/>
          </a:xfrm>
        </p:spPr>
        <p:txBody>
          <a:bodyPr>
            <a:normAutofit fontScale="85000" lnSpcReduction="10000"/>
          </a:bodyPr>
          <a:lstStyle/>
          <a:p>
            <a:r>
              <a:rPr lang="en-GB" sz="2000" dirty="0" smtClean="0"/>
              <a:t>One direction is the biggest British/Irish boy band of the time. They became famous because of the 2010 x-factor. Even though they came third they were signed by Syco- Simon Cowells record label. The band includes: Niall Horan (Irish), Louis Tomlinson(British), Harry Styles(British), Liam Payne(British), </a:t>
            </a:r>
            <a:r>
              <a:rPr lang="en-GB" sz="2000" dirty="0" err="1" smtClean="0"/>
              <a:t>Zayn</a:t>
            </a:r>
            <a:r>
              <a:rPr lang="en-GB" sz="2000" dirty="0" smtClean="0"/>
              <a:t> Malik(British).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0152" y="2204864"/>
            <a:ext cx="2967706" cy="19736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987824" y="1700808"/>
            <a:ext cx="2700355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Songs:</a:t>
            </a:r>
          </a:p>
          <a:p>
            <a:r>
              <a:rPr lang="en-GB" dirty="0" smtClean="0"/>
              <a:t>What makes you beautiful,</a:t>
            </a:r>
          </a:p>
          <a:p>
            <a:r>
              <a:rPr lang="en-GB" dirty="0" smtClean="0"/>
              <a:t>Little Things,</a:t>
            </a:r>
          </a:p>
          <a:p>
            <a:r>
              <a:rPr lang="en-GB" dirty="0" smtClean="0"/>
              <a:t>Live While We’re Young,</a:t>
            </a:r>
          </a:p>
          <a:p>
            <a:r>
              <a:rPr lang="en-GB" dirty="0" smtClean="0"/>
              <a:t>Kiss You,</a:t>
            </a:r>
          </a:p>
          <a:p>
            <a:r>
              <a:rPr lang="en-GB" dirty="0" smtClean="0"/>
              <a:t>Rock Me</a:t>
            </a:r>
            <a:endParaRPr lang="en-GB" dirty="0"/>
          </a:p>
        </p:txBody>
      </p:sp>
      <p:sp>
        <p:nvSpPr>
          <p:cNvPr id="7" name="Rounded Rectangle 6">
            <a:hlinkClick r:id="" action="ppaction://noaction"/>
          </p:cNvPr>
          <p:cNvSpPr/>
          <p:nvPr/>
        </p:nvSpPr>
        <p:spPr>
          <a:xfrm>
            <a:off x="6588224" y="4682565"/>
            <a:ext cx="1872208" cy="6867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Back to Artists</a:t>
            </a:r>
            <a:endParaRPr lang="en-GB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9" name="rockme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3491880" y="3717032"/>
            <a:ext cx="1152128" cy="1152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227532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82</Words>
  <Application>Microsoft Office PowerPoint</Application>
  <PresentationFormat>On-screen Show (4:3)</PresentationFormat>
  <Paragraphs>9</Paragraphs>
  <Slides>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One Direction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Abigail GRIMMER</dc:creator>
  <cp:lastModifiedBy>wilmar</cp:lastModifiedBy>
  <cp:revision>41</cp:revision>
  <dcterms:created xsi:type="dcterms:W3CDTF">2012-12-05T09:16:32Z</dcterms:created>
  <dcterms:modified xsi:type="dcterms:W3CDTF">2016-04-18T18:47:00Z</dcterms:modified>
</cp:coreProperties>
</file>