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A267-7877-4A73-885F-5482FD01475E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1C0A-7928-410D-A147-1E05A199C33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019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A267-7877-4A73-885F-5482FD01475E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1C0A-7928-410D-A147-1E05A199C33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830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A267-7877-4A73-885F-5482FD01475E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1C0A-7928-410D-A147-1E05A199C33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1204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A267-7877-4A73-885F-5482FD01475E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1C0A-7928-410D-A147-1E05A199C33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3049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A267-7877-4A73-885F-5482FD01475E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1C0A-7928-410D-A147-1E05A199C33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999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A267-7877-4A73-885F-5482FD01475E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1C0A-7928-410D-A147-1E05A199C33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9225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A267-7877-4A73-885F-5482FD01475E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1C0A-7928-410D-A147-1E05A199C33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3655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A267-7877-4A73-885F-5482FD01475E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1C0A-7928-410D-A147-1E05A199C33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9183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A267-7877-4A73-885F-5482FD01475E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1C0A-7928-410D-A147-1E05A199C33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3066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A267-7877-4A73-885F-5482FD01475E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1C0A-7928-410D-A147-1E05A199C33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8637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A267-7877-4A73-885F-5482FD01475E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1C0A-7928-410D-A147-1E05A199C33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1453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6A267-7877-4A73-885F-5482FD01475E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C1C0A-7928-410D-A147-1E05A199C33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127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Scenario - Multimedia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Archway Charity Concert</a:t>
            </a:r>
            <a:endParaRPr lang="en-GB" dirty="0"/>
          </a:p>
        </p:txBody>
      </p:sp>
      <p:sp>
        <p:nvSpPr>
          <p:cNvPr id="4" name="AutoShape 2" descr="data:image/jpeg;base64,/9j/4AAQSkZJRgABAQAAAQABAAD/2wCEAAkGBhQSEBUUExQVFRUVGBgZGBQVFBUVHBgVFRQXFRYaGBYZHCYeFxkjGRUVHy8gIycpLCwsFR4xNTAqNSYrLCkBCQoKDgwOGg8PGikkHx8sKSw0LCwpKSksKSwsLCwpKSksKSwsKSwsLCksKSksLCkpLCksLCwsKSwpLCksLCwsKf/AABEIAOcA2gMBIgACEQEDEQH/xAAcAAABBQEBAQAAAAAAAAAAAAAAAwQFBgcBAgj/xABKEAACAQIDBAcDCQQIBAcBAAABAgMAEQQSIQUGMVEHEyJBYXGBMpGhFCNCUmJyscHRM4Ky8BVDU3OSouHxJGODwhclNFSTs9IW/8QAGgEAAgMBAQAAAAAAAAAAAAAAAAMBAgQFBv/EADARAAICAQMCBQMEAAcAAAAAAAABAgMRBBIhMUETIjJRYQUUM3GBkaEVI0JSYtHw/9oADAMBAAIRAxEAPwDcaKKKAA15Ar1XKACuXoJrhNQ/cD1RUJtneyHC2MtwpNg3dm5UhDv7g24TL8f0pD1EE+WMVcn2LFXKhf8A+vw3dKp99cO9sP0SW8hVXqa13BVT9ibvXCagzvCW9hffpUZtPeaOIXmnRByv+lL+8UvxxbLeE1zIs8+PVfE8hUJvHtDq8LLI8giIVsmoHat2ePE3twqibT6WUHZwkRkP9rJovp3/AAqh7Q2jPjJbyu878erXRQPLQCtNWjuvW67yxFStjD08mobr9KPZVMULGw+dA0PmO6tBwmPSVQ0bBge8EGvmaKZlNhrbijd1SWzd4nha6SPEeV7r7jpUz0d9HMPMhinXZ8M+kL10VkeyulPEJYOqSj6wNj7qtOC6TIX9pHTzA/Wk/dRjxNNMl0y7cl0oqCg3xgbg1Ol3giPA1P3VT7lfCl7EnXLVHf02vcCfSl8Nj8xsQVPdfvFEdVW3hMhwkkOq9V5vXoVoKBRRRUgFFFFABRRRQAV5vXo15qGBw0xxUpY5F0Hea9YvFa5V4955D9azvpD38+Tj5JhDedh25OPVg8f3v1pOJXz8KBfOxZZHdJ+9iNbBwBWyMGd+IVl+jfnxvVFj2s44dUfUfrSuxNj9ezXJ6mM3llPF2+qOZ41Y2wuH/wDaR2+/Je3jY103VRWvD25wKVs30ZAJvJMvAQ+v+9e23yxI0EsSeQ/1qXOFw44YSP1kk/WlVhVIBMuHgRS5RR2mLEC5PaHD9KNlC9Nf8lpTsfWRWpNuYmbQ4iV/sxgn8K5Bu7M3a6kr9udsn8Vr1PS7Ul7iqfdjQfEC9R2JZm9p2bzYke6nwTXpil8oS8Pq2xNtnQx/tpTM39nD2F/+TUGvE21nC5IguHj+rFoSebH6Rrwy24AUg60+MMvMuSucdBw21RIAMRGJbadYOzKB9/W/urg2bHJ+wnB/5c4yEeHWMQD7qZsKSdL8at4feLwG7PUdTbJmQ3ML/eju6+9RavMe15YzpKR4Np8KTixkiew7D95iPcdKcneKYAlijgcc0afjaqTqcvVGL+e5ZSx6ZYHkG+eIXg0LeY/1p6nSPixwWD/D/rTHa7NBL1c2HhYlQ6sCyhlYA3087elM/wCkY/8A2sX/AMkn61m+3pl1r/gvvn/uJxuk3HHRTApPCya/xVoe42+S4+LIxC4mPivDN9pR3jn51kSY+Fuw8Cxo2mdGYsjdza93C/hSR63DTqytllj7Ucg4Ovd5g6aUuejpsi4RW19iPElF5byj6WweIzCx4jjToVRd0d7lx0QYdiePR05Hn4g1ccLis48e+uRVY4SdNnVGhrK3LoOr0XrzXa1CztFFFSAVwmu1w0ABNNMXisug4n4V6x2MEaFjpYXvytVB3m6QosPCXicSzPoi68ebcgP0rJdOUmqq+rLxXG59ju/O+fySPqou1iJBoL+yD9I/kPCsw2LsN8VIy5rAdqfEHuH1QeZ0FvGk8Lgp8VORfPPJdpZW4IvefTXhV6w2z0iiWKMfNr73bvZv55V04VfaQ8KPqfViZN2PL6DcwIqrHGuWNPYXnzZuZOmtIMnHup+6U42JgEmxCxycGB99j/vV48IMEDJFewHtMQAPE8Kld8UEZgwym4hQE/fYkH4GrBsbcp0xYaQgxRnMh72b6Puqq7fn6zFTPzew8ALVZSzLgBxBuSzIGabLcA5EjMhsde46V3/w+JICzS3PPCuB6nNVswagogYEjKtzmCgaeBzGumFcxKZSBws8gb0znLUOyWepO1FBm3AxOZljMM1j3SKpHgV1tSD9H+KAu/VpqqgBw5uxsLjurRTEDETILsGA+c7J1BI1h0NIEDqrAKPnotFznhIPaL8fSrK+aIcEZ43Rxj7m0cRA+l1y2sO+9tKVwvRtIyZ3nXjYrDH8oIPjlNX4RxtKcyxkF2Fw2IGoJ+jw7vKuOhLMLMUvpnKRp42yEOfWrfcWMjaii/8Ahnc/t5V8WwbgDzObSq5vDu62GIVnV1cuqkC18lrm1/GtZghQLwRpA3BJJhp/1SAT8KonSMbnD3458Rxtp7HLS/lTKbJSlhsiUVga7Uj+UbHw+IFzJhWMUrfYJJUe9lqsVe+i2FcRHjcI/sSKHse49lQfeBRsfosZFmfGm0cKtkyn27cHP899OhaoOUW+5VxyiiX+NSOBxCunUTHKP6qXjkbuB+xzHhUarae/8Tb4UG1Oshvjjv7lIywSeExk2DxIdbrLGe0vc6fmDW0bubzR4qITwmxFhJH3o3eD8bVi2Gm65RFIbSL+xkP/ANbcwe48zXrY+2JsFiOsTRlOWWI8GHff3ca5Gr0f3Mc9JxH12bH8M+ksNiA4uKWvVF2PvnhyEdZAA9uwQbgnu4cau8b3APOuXp7nLyT6o0WQ28itFFFaxRyiiioATmhDAgi4PdWJdIG6ggmYKvzcuqn6r8betia3Gq5vvsIYnDMtu0uqnkRWa1bGrI9UOqfO19zDN3tsnDYhJWPZJ6uYfYbQn3XrRp4bHnyPNTqPgRWabUwmV7EWEq/5v5NXzdfaHX4KNmN2jJibzBJH+W1dWx71G5d+pnxtbixaRK5hpjHIjj6LD3E2Pwpw6+FNZkuLc6jPYDTg9wGHAi48jWe77bIhhdTHcPI12S9/W1WjYm0z8g6w69UrD/BoKzvFTM7F3JLMRcnlfQVSuPIF4w0WYJbLey69WJDa3K4yjxpaeItcEmw1JkgzKLeJOlJQ2KIGFxlXibAG3Je0a9D2BYxqraXAlBuNdM+g9aiT5A8QA5cyMxF7WjPXJb+7FgtecSrZFLZv20Xt9n+sHCP6ArjyZGvcZuF5Fdrj/o9mvNgIVy5R8/FqBIB+0H19akBR8+dgOusWbXqy5HaPCW+g8LaU2OGDSsMyMyXsrAYqQgedih8K5iJFWSQWjFyQbpiiSM1/o6e6vUXZsQwWxsqv7JPcbL8776kDuIiLJc5iLgZZMLn04+yW0HjWedJh/YZQuj4iwGo+ha3hV9njTOQVjLjU5evU3PJnOT31Q+kS5MF73zz8bfY7xp7q06f1FZdC99H+7+FhgE+HJdpkAeRmvre5W3dYj4V66TNqdRs6QD2prRL5PcMfTSqB0Z7ceHHRw3PVT3Vl7gwUm45cKkOmLaGbFwwDhEmY+bgEfgal1PxsMjPlKEq2Fq7RQBXRz1Ej3ZEIztI/sQjMfFjpGP8AFakbNK/a9qQlmPIE3/OnUq5cLEnAzEyt9waKD6rXvY2FLnT2pWCL/PpXN1F3hVzu/ZGmqG+SiaD0bbrrK5xDL2E0j8+8/GtUGlMdhbMWDDpGotlAqRtXF08ON0urHWz3SO0UUVpFnKK7RUAcpOZLqRSpryRUSjmLRKMQ6QtkZFdgLdXIGHk51/Cm/R3ifnMTF3MolXz7Kn4Xq8b94EPDiBb+rY+qgkVmm4E+XHwfbRlPoGP5VGglv0soP/S8l7154v3L5Lw14flS+3NmdSQy/s3AseNjbhek3Xu99TWw8aksfyaYD7JPeP1rSnxlChLdiEvgp0HfmAHib3qktw9fwNavs7Z6QJkjBy8deJvzqibZ3elXElI0JSRrq3cAeN/LU1aEuSGPzvDBGFPWqTlX2YlkINtRckW1pOXfWE6NJIQeOfDqR8Wqr7RgVJGRTfLoTzYaN8aYzcaaqovkrk0HDbVjksUlQACw6uYr74gLA03x+3II1CyTKD1qMLzGQ2Dgm9/YrOpY7/yRTdl5D363q6pQNmpnHowZuu7JJNximtYnTtW7PlUJj998NGVJljzqLXiRcU5A5yHKazXHML2HrYnT400C+WnfT46VPqyjmaY/STh3GVppSDx6zCKV9bvVb36x0Mgw/UzJIAZWOUAZc+WwsOHA1WKk9l7AfEQyvAuaWAqXjFu1G19VB4kAH30zwoV+bJXc5cEh0c4TrNq4e2oS7nyyst/fXrpNf/zWYt3JH7gDarf0T7tvCkmJmUo8oyIrcRGDc3Hd2gase0d08JJilxkqjPGtiWNksvslvEfnWd3rxd3UYo+XBku0N1zh9nJiJwVmmf5uM6WS1+0OfE1BFC2g4nT1NWLfzef5dirofmYuzH3XPe1vUj0qL2JFmxUA/wCYL/nWhSaqcn1KYW5JCm3X+fkA4RhY18tD+LGrh0bbLEmMjuNIkzfvaf61Rk+clHN5fgCB+VbF0Z7MyPO3iAPIA3ri/U3hV1GvT+mUjQAK7XBXaqlgodoooqQCiiigArzXqvNQwKpvQl0n/un/AITWL7lH/jsJ99x/letk3rmtBim+rE/8JrHtxY747C+Gdv8AK9J+lLyXv9S975iaPMNbU1ZbsLaEmwPCx8DS7tTWQ/71srXkQtsvOx48QoKzlDYDKynUjx0qQF7W8D3+FZ9FvNiY+Emb74v+FTOx9+Fd8k+WNz7Lg2U+HhUuDXIFFxYtJJfiJG/iNNBGzHKqljYmwHcNda0zae5+HnYyFzGTxKMoBv53pxgN2YoYZI4RZnRl6xrE3Km2vKmq5JYK4Mgf+f0plipsqlv5vV8w/RfMR85Oi69ym58eNdxHRFG9s2Kk05c/dWhXVkOLMpuSbnvr3DAznKiM7AE5V+qouT7q0fEdDA/q8Uf31J/AUtup0b4jCY9JnlRo0VxdRbNmFrWJp71MMeUXseeTLlP+/wCVXfofVvl0hW9uq7RHdocv51cdvdG+CxMvWFmgduPVuq5vRgae7M2bgtlQMQ6olszyOyl2A7tOPkBSbNQpQwlyXUcMsA143rM+krBbRdZJXaJcIhsI43OYjm+gv5GmG1OmCeRj8lSOOO+hcFmPjodPI1Wdrb0YrFC08zMl75Bot+dqrTRNNSYSmkRY/KpPdv8A9VH4a1GmpDd0/wDFw+Lge+td/wCKQuHqQbBjzYnDj7Z/E1u+58GXrfvfrWD7HbJiYDymsfVrfnX0BsJcskg8b1576pLGrr/Q2af8UkTgrtcFdphQ7RRRQAUUUUAcNeHNhfwpSmW0prJYcToKVdPZFsmKy8FD6R8d1ezpWHGUhB+/cVRuj2D/AIqR+6GEe9mA/wC6pjpb2heSDDKbZbyOPA2K/gaS3Hw5XBvKeOIk0/u1GX+JaZo63Vo/mT/oi17rP0J0mmrtXuSSm7vWxLBQ9QSRhh1qsy8lNjf31ZIcPhpIM+EhSVwdUlY3B+OtVF3pv1pVsykq3NalwyGS77Ljlmz/ACqAQqmqdsqPUDiPOpPd0McOpeUTFiSHQAKBwyi3EC1ZftDGSSD5yV38GNab8qTBwRRAZiqABb5RzuWOg499LnHHBOSUY+/urxVTxW/ci3PyQMF7osVFK9uYRQWPlU7sXbUWLj6yInjYqwylW5MD51XZhE5H16B5fGq5tXfdIpTDDE+IkSwfKciISL9qQgqKTh31YkdZh0Ve948XDKR+4urelSosD3isCsuMlinlSQZOsiizGORGAAAuvFD599QGzxjZ5erxWzY+pD2zSObBL8V0104Xpn0w4JWGGxSk9r5u9iptqwuOPdVFl2viGTI2ImKfVLaW91a6qXJZyLlLBbN8RsiN2jiikeUfSjc5FPIi4F/SqV7/AAvyryBYWA0rtboQ2LGciZSyBpXCYjq5Y3+owb3UlXGW4IqzjlNMI9ckhtZOqxEv/LlVx5dk1vGw8Xm6uT+0RT71BrDdqnrFhl7posjeEq5j/DlrSOjjapkwKAm7wMVbyucnwFeX+rVydVdy6xfJv0+Nzj7mnCu0lh5MygjvpWmQluSYtrDwdoooqwBRRRQBw1F4pwWZj7Man32vf3VJu1hVG6QtpmDZczA2eTsqfEt/+b1mtj4s41e/JZPCyZBtbHNjcVJIurTyCOL7pNl9160F4ljVIl9mJAo8+Lf5iap24uCvic9uzhoiw/vGHY9brVnMl9fX1Otde1LeoLpFCIvq2e2akJGrjvSLvQkScdqbu9dZ6Qker4ATnbQ24/pWp7NlhxuGSRlzZkyMLkWJFiDbwNZS7/z+FL7v75tgsTlPaw7W6wfVb6w+F/KpnByXAZLvhOjqOMGMSuIs2ZQFVXW5vYSDtFfM0ruzhhHtXGovARRHzcu92tz0HuqxYXEpIiyI2ZWF1YG9QWwz/wCc4/8AuYf43rM2+jLsiN1t2kxGF6wuyv1897HRyJnAzj6QA51KbN3DgjkklkPWyOCOAjVQeIVUsPW1699H3/of+vP/APc9ed9d8kwMVh253/Zx8r8HYdwH5VPmctqDoUzpa2mhkhwsZGWEZmFybMdAL88rXqhV7nnZ2Z3bM7m7Hmf9OFeRXXrh4cVEzSeWFFFFMICiig1XOA7Eps4dZh5YR7SHrY/S2cf4VNTXRvtjqsbkJtHiVAH95YW/Oq1svF9XPG/2sp+6/Zb4E0rjQcPMxXjDLnT7rElfS1YNTT4kZ1Pus/uOhLDUj6L2NN2Sh4r+FSdV/ZOKBZXHCRQfhU/evO6KTdex9Y8Gq1c59z1RRRW4UFcIqMl2wExKwtp1ikp9pluWHoLVJZqhPJLWBPFHsN5H8KzLpnl/4PDIPpTC/lkatLxZ7DeR/Css6aB83hOWf/taijD1USJ+hle3OW2GxUn1pI0HkrG/41ItJUdu09tnyeGIPxItS5krf1nL9RXYVaSknek2kpNpKYkSdd6Qd6HekXerpEHJZba8qrczEk82Nh5toPjUttSWyceNetz9l/KsdDGPZDZ2P2Y+0L+ZFqfHEYtsXy2aZszBHZqQPmPyaRUEqm56qVlBMg+ze9xzYaU63enD7Y2gVNwIolPnnf8AWpPe2MvgsSFUuTGcqAciNBWcbj9IeFwqSDE51nd87vlLFrW0t3DSucouabQ7JZN2dudTs5ggzzHEzRpHzkaV2APLsgn0qq9Ju75gbDysc8kocSvcnM4AOncBrwFqd7j7QXEbXd4I2GFLdZrqBLa2bwNiffVs6Stj9fs6SwGaEiQfdU3b4Cmxfh2IHyjFaK8LIDbXjrY6ac/HXSlK6nyZ2sHKK7XKMkBRRRQSeZDoSO7X3VMbwLmkB/tMPGf3lRRUPIND5GpjbPGDmMOPwWkWfkgn8ll6Wa5uRiM2BwjHjkA+Jq8is86PVP8ARuF8h7r1oQNeT035bV/yN9npiz3RSUk4UEk2AFyT3Ac6os/SkoZgEYgEi4HGx41rlYo9RcYuXQS6VrqcI6kqyu9iO45Rb0qX3a3paSMCYaiwzDv8aa9KGHvh42+q4/zECmm76BYySbC1yeQ51zNTbOqzymuuEZV8l1kxasjWI1B/Cs66Y4s2Bgf6koueQyEfjTCfpTj+UGGPDs6qcpkzEG/fYW1q07w4L5ZsuRACCyXGbiCDf8BTtPqJx1MJWcCZwWx4Mz3WkzYbFp9V4pB5FmLH4UsZaiNz8bbEKrEhZ0aFvB3GVCfIk1ISXVmU3BUka+Bt8eNemcfO178mJco9s9Js9JtJSTSVdRDIoz0i8leTJSTPV0irZK7rbKw+JxZ+UuqxQLmyE2znQ8eQ760bdDBh3lxYTJ1/YiXKBlw66r5EtmrHNkbPXE4yGJz2ZJACb27N+A8a1PebHS4hJoMG/Vw4eNmlnTQ3RCVjQjvBAJ8GrLqE08DYNYLp+NNMTsiCTV4I2I4HKB+FJ7vyl8Hh2Yks0SEnn2Br50/FZeUX6niGFUFkVUHJVA/CvRjBBuAV1BHMHjXGYDvAqtbd2ZiZsVE8M/VRRC9gdHfky940FJd1cXmUiVBvoQj7r4YpPgsRljeLNLh5rhS0bdom/A2ZitvCsqSQd5B8b8fGt73g3UgxyIMQhYxkEMhykm2ovyuTTXD7lYKHRcMhI73Ac/EUQ+sVVp9WQ6HIxBSTwVj5Ix/Kl02fKeEUh/dIrdlgVB2URfuqB+FMdubZOGgkmN2CAWW9r3v+lU/xyU2lCH8jPs1jlmOf0PiP7CT3UjLg5F9qNx5qa2+KVmVTqMwBy34XF7XqO2mjMPyNQvrVmcOJf7JY6mNuL6a3aw4HidBUrvI9pWH9nDEnrkXMPeKmcXCFlDEKdRa44EG9TU24UWLhaZS8ctwz2JZXt3ZdLU9fVIykpTTWBctNsWE+pbtzsNkweEQ6WjF/eTVrm2kijjVR2Vt+HEKUjbtJYNEeywA77cqkjwrzUdTKuybS9TyavC3JZ7FY6QN5JJI3iS6JY5j3sLcPKnWz937wxnTVFPD7IqJ3xi0bxFvfWkbKwg6iL+7T+EVq08pW5chlmK0sDPfXZ7TYNlUXIKt6Icx+ArOt6toEYeLCx36zEav3ERA9ry7Vq1zG4lUjZ3NlQEsfAC5+FY/sBTjMZLjHXRmtGO4IvZFvMAGn6mCT8RsTQ21tHmA3GVMR8ov2D2nXkw1JA5H8qmd3d7ElxcuGJF7ZoxzUWUjz46VNgrFGXZgqgas3Cw51nG00wkmKXFYRnjliYEyqgaFu494C6HjasVcJ3ctPjuWnKKW1EDvtsE4TGuo0SU9ZEwv2TxsPLSnWKxXyiIYoWDiyYhBfsuBZXtyKhfU1e95sFFtKDIsidcvajN+DcvumwrK8OZsLKS0TBtVkQjsyLfh48wfCvTaLVLUVrPqiYJ1uEh20lJs9KzYMMhlw93hHtL9OH7Lj6vj4UyRi3sqzeQvXSU4MThntnpGaSw9KfwbAxUns4abzK2FS+F6MMbKO11cI8Wu3+Eily1NNfrkkTtfYp8AXOmckJmGcroQvfbxra919t4HFQyYbCj5qNLMLEAq3ZOp1J499Q2zeiCBDmnleY6aD5sX9DrVhODw+DiLKscMYHacADyzHvrkar6nTPivLZoqpfcejFLEI4okvGosT9QLoLc642NY+A8Kidr7REWGedRnyoHC3sGBtb4Gu4fayGGKSR0jMqggE6FjwA8a41t2osWTaoVxJQa8daWQf6Co3HbTWBQWV2LGypGuZibdw5aUpPtYRYczkFbJmCMLHOR2UI+sTpasark2m+5ZySXBA7z7VlbEwQxvlgeXq5CvtMShbjyFu7lUym2IY5lwil3KLq9jlUL3O1rX9aqWLw0kM+zRM980jSFQo7OfOQCe8jMBUrs7BYjNjsMYWQTyTMJ20XLJwseYrrz09fhrOP/dzGpyzweDvXLJLhwkaLFO7qGYktljDZjYHmh7qg95tpPiYGPWWifEiGOJbWdUYqzEnv4e+pnZe5MqfJnllXNh8yhUAI6tgwOvexLcacQbkYdEKEyMvW9YozEZDe9h/PdR4mlqfl54/sso2SXJC7axDYnFS4XOI0hWNQ2a1n7JLWvckg5RbvrxtohsWe0eqweH+ckvqxKiwI56Huq1z7DhaXrjEpk07RAN7cLj6R4caUlwAIYdUpz+0Mo7f3udLeshuzGPb27+49VS7symTDlUgBJzSEyZddF11+FTe7+0ZQZ44HYSTOiR9+W6m7G/AafGn+8kZV1Ahz3GkgHscbDTgKYboSiKfNpnJ1PhyFPlqYyrbkuqRDrkuhzbT/ItrxTAaFwjnh2Xstz6kmtStxt5jyOoqidLGy+si6wd4vfxAuPjVn3FxLYvAQScOzkbnePsflXMnXK2KlHqXUtr5Ge3sAZWRFGrMOHK4uTWg4aLKir9VQPcLU3wey1j14nmaeZK6Ol07rj5urM91u98FS6TxI2znWPTM8am31GcBvgTTDd3ZSxRKo0VVvflYVdsXhw6FWAIPPWoJY1RWTwI8bHlStZGUmn2LVTSi13M7dn2viGkdmXAwtlVBp1rjjfw4XpzvBlOHdAwhjAF8o4AWsPE6ClsPgZsNEYIzEYwzFJGJBXNYaoBZiLd9VzFTHEShZHyQxXPaFjKRoTble9vSmRfjTWHiMSYraiR2JeRAxQoo0S+hKjgTyvVnwzEADu8gfxqp7KxTx4WfEMTkJPydHHa78mneDppUts/bchlhw7BWlMZknYaCNdSNLcbZffSLtNNzk4dDQrIY8xOqxB0sL8bAC48edL4eUk209w/TlVawO8ckxZlhXqUdleXMezGp9oaam1LYfbcjQviCqLh+rfIcxz31UEi3PxpD01qw5d/kHODRY9j7ZSfP1ZJEbFCSNCQSD+FNMft6d55YMEiO8GUydZcDtEAquo1AN6qO7e0cRh0wKAhUxUhzKygk5yCXvy1+NTm4+zAcZjZXkZyspXNcqG7C6lRoeNvStctJGpylLlL98mJz3dCwbE2jK8LviupQozXyMCFQEgZiGNja1VffHeSHE4DFJCWJRo1YMjLxkAvqBzqMw+zZJNm48QXZ2xEl0XjlDtp43qVk2HJiMDKkMRheRo3z4jsu7oylrjWyWUW151dU0wk5t8+yKtyawiO3gx8kkE0AJRMPhIy1rdtmRCoP2bE01xDFIsHiInDSrDGDh2FxIhYi6/aGp91Wd90kMxmd2LNEiSRL7DFVVb39OVPMDsyONUSNFtGLJcBmXyc6gVNmrpjjasjIUyfLPOPwskixSQkJMlmUOLqbrqjDzPwpvhdl4id0fGmNVQ5kgivbMuoZySQbG1gK9bW3pwuFv18yhrXyKbsfIVSNr9NLHMuEhsO6WXiP3NRWaiq+xYhH9/YvOUI9zW81u02XTXM1gAPM8Khdsb/YHDWEuIUm3CO7/FbisdMm0NoXkmmZYrdqR2MUQH3V0+FJ4fB4SD9nGcU4+m3YjB5i1848xWyr6Ys4k238f9inbx7F9bpXMxIwmDkk7hI9sh8zpb1pljt78Xb57Ew4Y/UgBkcjldSwB86qU+1pZLLnIB0EWHXqwfA5LX9alNk7g4uXURLAD9KU2PnwNzWt6TTULNrSX9lFZKXp5PeM30mykQvIgOjTzMpkPlYAAelNdh7AxOMJEbOI79udyeHfl4ZvSrrsvo1w0XzmIdpiNe12UHpftD0qfwu24CRHCVKj6gAUeAtWG76pVXFw0kM/LHQonN5mNsPgYMBhgtiyj2idWc86h8dvZsrLcwPn5qrA387Wqx7cwedL1l+2sLZjXN0r8zlPls1ygmsErtPpQw06dQ0MkcduzIxDWPiAL2qT6Edqqs2JwgYtc9bGe4LwNuWrVl2Pg40ruDtv5FtOCQuRHmyvb6h7vfautTCMeUY7M4wfV4ovXVNxXbVpEHhhpURtTZuYXHHuNTNeWW9QwRm21sJIt9L+PfUNFglkYGRFYjUZhwrVMZs4NVcx+7NzcXB8KzT00XzB4Y+Fzj1IDHbGScRiQuBE2YZCBqLHl4UYTYQiM7I/bnFs5BOUWt+VOpNlzR8Gv4EUk0044op94/Ks/gaiKwpcDvErl1PGE2GqYL5LfQoVZx3swszCmsO7r/JPk0kwZdACFIGRXD2I5nUX8adnaEw/ql95rz/SEv8AZLf7xqsa9Qk17vIbqkxTDYCKCeObETZkQ5MOr6CMN3X9Bbyp7uFhnEU0rA3nmZxfjkKhdf8ADUZLip3FmjjI5Mob4Eca9N8rYW6wgcAFUL66U103Sg03y8f0IbgpeXoW8COBbXSJbkm5CanUk376gtsdIeAgNpMQrHlGDJ6XW4qubR3BOJBzyS5uZdiPVSbVTNvdH0uH/aJ2O6VBoPOkLTQhL/NbwXjmS8pacT0r9aGGDgDSC9hMw18l0J8qoG2t+cfiSyvK0a8GiQFQPQ60k2zDGQbnQ9l14j/WpZTHiSFxDLFKB2cVayso7pANM3GxsSb13KNJVBb4rKESskuJMrWztivNIFRWkc6210HNj9EeJqxQYKDDWuFxU44j+pj9fpkeBr3NtFUUx4a8cXB5f6yY8Dr3JyAPKkMNgMw17CX0A4n08a1zlGuO6x4XsKinN4isnqeebEuM2aZhoqDREHIch51Ydlbj5yDiZCP+TF+Z1FWLdPcuaRQcvURHvt22/wBPWtF2Zu5DCBZbn6x1Pxrk26223yadbY+5pVdcOZ8srOwd2BGtoIViH1rdo+dWSDYAt22JNS4Wu1iWgg3mxuT+SXc+keDOd5OimTEMCuMlNvozHMo8goFM9m7hYzDMB2JAO9ez+JrURRWqeng1hcERtlErB2fIUsya+YNUTeTduYklYmPkK2OgCkR0UV0YxaiS7Hzqej/HynsYY/vOq/jVo3J6FWjnSfGspyaiBde1fTM3AjyrYiK5WuMFBCpWOR6ArtFFMFBRRRQBw14MYNKUUANpMGp7qbvstT3VIWooAi22MvKvH9CryqYrlqAItdjrypZNmKO6n1q7QA1XBAV2fBKylWAYHiD305rhqsoqSww57GVb5dHpivLh1zIdWi5eK1meMwuTUaoeI71PKvp5o71k3SLuuuHfr0Hzbntr3Bu4j1pELZaOe6L8r7D0lctr6lC2bs8uVJUszaJGB7iRyrXd0ej5YssuIs0uhtxCeVHRzuoEj+USC8j+z9lO63noavYWqty1UvEs6dkTKSrW2BxVsLCvQotQBWpLHQznaKKKkAooooAKKKKACiiigAooooAKKKKACiiigAooooAKKKKACiiigArhoooA5UXvDslcTCY34Ej4G9dopF6TraZaDw0PcFAERVHBVA9wtS16KKvFYikisup2u0UVcAoooqQCiiigAooooAKKKKACiiigD//Z"/>
          <p:cNvSpPr>
            <a:spLocks noChangeAspect="1" noChangeArrowheads="1"/>
          </p:cNvSpPr>
          <p:nvPr/>
        </p:nvSpPr>
        <p:spPr bwMode="auto">
          <a:xfrm>
            <a:off x="0" y="-731838"/>
            <a:ext cx="1447800" cy="15335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26" y="620688"/>
            <a:ext cx="2741848" cy="1463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9217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Scenario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48680"/>
            <a:ext cx="8892480" cy="612068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You have been employed to assist in the organisation and promotion of a </a:t>
            </a:r>
            <a:r>
              <a:rPr lang="en-GB" b="1" dirty="0"/>
              <a:t>live charity music concert t</a:t>
            </a:r>
            <a:r>
              <a:rPr lang="en-GB" dirty="0"/>
              <a:t>o be held at </a:t>
            </a:r>
            <a:r>
              <a:rPr lang="en-GB" dirty="0" smtClean="0"/>
              <a:t>your school for all the students who currently attend Archway Academy.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bands and artists performing at the concert have agreed to provide their services free of charge so that more money can be raised for a chosen charity</a:t>
            </a:r>
            <a:r>
              <a:rPr lang="en-GB" b="1" dirty="0"/>
              <a:t>. You must decide</a:t>
            </a:r>
            <a:r>
              <a:rPr lang="en-GB" dirty="0"/>
              <a:t> on the bands and artists who will play at the concert. The date, timing, ticket prices, ordering details and other features (e.g. digital images; clipart; animations etc.) will also need to be decided so that these can be included in the interactive multimedia product you will design and produce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Your presentation must have a suitable housestyle that uses the charity you have chosen as a basis for this.</a:t>
            </a:r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r>
              <a:rPr lang="en-GB" dirty="0"/>
              <a:t>You must design and produce a multimedia product in the form of an interactive multimedia presentation that could be viewed on a standalone touch screen in a foyer. It must be designed to allow the </a:t>
            </a:r>
            <a:r>
              <a:rPr lang="en-GB" b="1" dirty="0"/>
              <a:t>user to interact with the product</a:t>
            </a:r>
            <a:r>
              <a:rPr lang="en-GB" dirty="0"/>
              <a:t> so that they can find the </a:t>
            </a:r>
            <a:r>
              <a:rPr lang="en-GB" b="1" dirty="0"/>
              <a:t>information that interests them</a:t>
            </a:r>
            <a:r>
              <a:rPr lang="en-GB" dirty="0"/>
              <a:t> or that they need to know.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Your presentation needs to persuade the students of Archway Academy to purchase a ticket for the charity concert. You need to raise as much money as possible for your chosen charity.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1042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In the space below write down all the things your presentation must include/ do: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Promote a charity concert</a:t>
            </a:r>
          </a:p>
          <a:p>
            <a:pPr marL="0" indent="0">
              <a:buNone/>
            </a:pPr>
            <a:r>
              <a:rPr lang="en-GB" dirty="0" smtClean="0"/>
              <a:t>2. 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0814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decide which charity you are going to support with your concert.</a:t>
            </a:r>
          </a:p>
          <a:p>
            <a:r>
              <a:rPr lang="en-US" dirty="0" smtClean="0"/>
              <a:t>Research the charity of your choice and complete the following slide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910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1763744"/>
              </p:ext>
            </p:extLst>
          </p:nvPr>
        </p:nvGraphicFramePr>
        <p:xfrm>
          <a:off x="179512" y="188640"/>
          <a:ext cx="8856984" cy="546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7434"/>
                <a:gridCol w="650955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Name of Charity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Charity</a:t>
                      </a:r>
                      <a:r>
                        <a:rPr lang="en-GB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Website</a:t>
                      </a:r>
                      <a:endParaRPr lang="en-GB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Charity Logo</a:t>
                      </a:r>
                      <a:endParaRPr lang="en-GB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What does the charity support and how?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GB" sz="1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GB" sz="1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Housestyle of the website (colours, logo, images, font etc)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other information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1600" y="5865373"/>
            <a:ext cx="704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Extension</a:t>
            </a:r>
            <a:r>
              <a:rPr lang="en-GB" dirty="0" smtClean="0"/>
              <a:t>: Create an animation about your charity in a drawing package. </a:t>
            </a:r>
          </a:p>
          <a:p>
            <a:r>
              <a:rPr lang="en-GB" dirty="0" smtClean="0"/>
              <a:t>You can then add this to your presentation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2597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16624"/>
          </a:xfrm>
        </p:spPr>
        <p:txBody>
          <a:bodyPr>
            <a:normAutofit/>
          </a:bodyPr>
          <a:lstStyle/>
          <a:p>
            <a:r>
              <a:rPr lang="en-GB" dirty="0"/>
              <a:t>In order to create your interactive product you will need to complete the following tasks</a:t>
            </a:r>
            <a:r>
              <a:rPr lang="en-GB" dirty="0" smtClean="0"/>
              <a:t>:</a:t>
            </a:r>
            <a:endParaRPr lang="en-GB" dirty="0"/>
          </a:p>
          <a:p>
            <a:pPr lvl="0"/>
            <a:r>
              <a:rPr lang="en-GB" b="1" dirty="0"/>
              <a:t>Plan the product that meets all the needs of the scenario</a:t>
            </a:r>
            <a:endParaRPr lang="en-GB" dirty="0"/>
          </a:p>
          <a:p>
            <a:pPr lvl="0"/>
            <a:r>
              <a:rPr lang="en-GB" b="1" dirty="0"/>
              <a:t>Source (collect) multimedia components to use in your presentation </a:t>
            </a:r>
            <a:endParaRPr lang="en-GB" dirty="0"/>
          </a:p>
          <a:p>
            <a:pPr lvl="0"/>
            <a:r>
              <a:rPr lang="en-GB" b="1" dirty="0"/>
              <a:t>Create your product</a:t>
            </a:r>
            <a:endParaRPr lang="en-GB" dirty="0"/>
          </a:p>
          <a:p>
            <a:pPr lvl="0"/>
            <a:r>
              <a:rPr lang="en-GB" b="1" dirty="0"/>
              <a:t>Test your product whilst making it and once it has been completed</a:t>
            </a:r>
            <a:r>
              <a:rPr lang="en-GB" b="1" dirty="0" smtClean="0"/>
              <a:t>.</a:t>
            </a:r>
          </a:p>
          <a:p>
            <a:pPr lvl="0">
              <a:buNone/>
            </a:pPr>
            <a:endParaRPr lang="en-GB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0829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8640"/>
            <a:ext cx="7992888" cy="642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692896" y="3022104"/>
            <a:ext cx="6528792" cy="1143000"/>
          </a:xfrm>
        </p:spPr>
        <p:txBody>
          <a:bodyPr/>
          <a:lstStyle/>
          <a:p>
            <a:r>
              <a:rPr lang="en-GB" dirty="0" smtClean="0"/>
              <a:t>Example Layout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311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Scenario - Multimedia</vt:lpstr>
      <vt:lpstr>Scenario</vt:lpstr>
      <vt:lpstr>In the space below write down all the things your presentation must include/ do: </vt:lpstr>
      <vt:lpstr>Charity</vt:lpstr>
      <vt:lpstr>Slide 5</vt:lpstr>
      <vt:lpstr>Tasks</vt:lpstr>
      <vt:lpstr>Example Layout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ROO5 Scenerio</dc:title>
  <dc:creator>Hollie Danby</dc:creator>
  <cp:lastModifiedBy>wilmar</cp:lastModifiedBy>
  <cp:revision>9</cp:revision>
  <dcterms:created xsi:type="dcterms:W3CDTF">2012-09-01T08:50:28Z</dcterms:created>
  <dcterms:modified xsi:type="dcterms:W3CDTF">2016-04-10T08:37:09Z</dcterms:modified>
</cp:coreProperties>
</file>