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266" r:id="rId3"/>
    <p:sldId id="274" r:id="rId4"/>
    <p:sldId id="277" r:id="rId5"/>
    <p:sldId id="256" r:id="rId6"/>
    <p:sldId id="258" r:id="rId7"/>
    <p:sldId id="259" r:id="rId8"/>
    <p:sldId id="263" r:id="rId9"/>
    <p:sldId id="265" r:id="rId10"/>
    <p:sldId id="278" r:id="rId11"/>
    <p:sldId id="264" r:id="rId12"/>
    <p:sldId id="279" r:id="rId13"/>
    <p:sldId id="260" r:id="rId14"/>
    <p:sldId id="261" r:id="rId15"/>
    <p:sldId id="262" r:id="rId16"/>
    <p:sldId id="25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p:scale>
          <a:sx n="76" d="100"/>
          <a:sy n="76" d="100"/>
        </p:scale>
        <p:origin x="-121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EE2830-3FA0-4FA7-A07E-A9AEC3F8D971}" type="datetimeFigureOut">
              <a:rPr lang="en-GB" smtClean="0"/>
              <a:pPr/>
              <a:t>10/04/2016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17EA2B-491B-4981-B004-C43D52A697F7}" type="slidenum">
              <a:rPr lang="en-GB" smtClean="0"/>
              <a:pPr/>
              <a:t>‹#›</a:t>
            </a:fld>
            <a:endParaRPr lang="en-GB"/>
          </a:p>
        </p:txBody>
      </p:sp>
    </p:spTree>
    <p:extLst>
      <p:ext uri="{BB962C8B-B14F-4D97-AF65-F5344CB8AC3E}">
        <p14:creationId xmlns:p14="http://schemas.microsoft.com/office/powerpoint/2010/main" xmlns="" val="295444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CF17EA2B-491B-4981-B004-C43D52A697F7}" type="slidenum">
              <a:rPr lang="en-GB" smtClean="0"/>
              <a:pPr/>
              <a:t>3</a:t>
            </a:fld>
            <a:endParaRPr lang="en-GB"/>
          </a:p>
        </p:txBody>
      </p:sp>
    </p:spTree>
    <p:extLst>
      <p:ext uri="{BB962C8B-B14F-4D97-AF65-F5344CB8AC3E}">
        <p14:creationId xmlns:p14="http://schemas.microsoft.com/office/powerpoint/2010/main" xmlns="" val="180316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F17EA2B-491B-4981-B004-C43D52A697F7}" type="slidenum">
              <a:rPr lang="en-GB" smtClean="0"/>
              <a:pPr/>
              <a:t>16</a:t>
            </a:fld>
            <a:endParaRPr lang="en-GB"/>
          </a:p>
        </p:txBody>
      </p:sp>
    </p:spTree>
    <p:extLst>
      <p:ext uri="{BB962C8B-B14F-4D97-AF65-F5344CB8AC3E}">
        <p14:creationId xmlns:p14="http://schemas.microsoft.com/office/powerpoint/2010/main" xmlns="" val="46481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DAFDEC5-22A0-463A-8606-11A56AF718EE}" type="datetimeFigureOut">
              <a:rPr lang="en-US" smtClean="0"/>
              <a:pPr/>
              <a:t>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DAFDEC5-22A0-463A-8606-11A56AF718EE}" type="datetimeFigureOut">
              <a:rPr lang="en-US" smtClean="0"/>
              <a:pPr/>
              <a:t>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DAFDEC5-22A0-463A-8606-11A56AF718EE}" type="datetimeFigureOut">
              <a:rPr lang="en-US" smtClean="0"/>
              <a:pPr/>
              <a:t>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DAFDEC5-22A0-463A-8606-11A56AF718EE}" type="datetimeFigureOut">
              <a:rPr lang="en-US" smtClean="0"/>
              <a:pPr/>
              <a:t>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FDEC5-22A0-463A-8606-11A56AF718EE}" type="datetimeFigureOut">
              <a:rPr lang="en-US" smtClean="0"/>
              <a:pPr/>
              <a:t>4/10/2016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DAFDEC5-22A0-463A-8606-11A56AF718EE}" type="datetimeFigureOut">
              <a:rPr lang="en-US" smtClean="0"/>
              <a:pPr/>
              <a:t>4/10/2016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DAFDEC5-22A0-463A-8606-11A56AF718EE}" type="datetimeFigureOut">
              <a:rPr lang="en-US" smtClean="0"/>
              <a:pPr/>
              <a:t>4/10/2016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DAFDEC5-22A0-463A-8606-11A56AF718EE}" type="datetimeFigureOut">
              <a:rPr lang="en-US" smtClean="0"/>
              <a:pPr/>
              <a:t>4/10/2016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FDEC5-22A0-463A-8606-11A56AF718EE}" type="datetimeFigureOut">
              <a:rPr lang="en-US" smtClean="0"/>
              <a:pPr/>
              <a:t>4/10/2016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FDEC5-22A0-463A-8606-11A56AF718EE}" type="datetimeFigureOut">
              <a:rPr lang="en-US" smtClean="0"/>
              <a:pPr/>
              <a:t>4/10/2016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AFDEC5-22A0-463A-8606-11A56AF718EE}" type="datetimeFigureOut">
              <a:rPr lang="en-US" smtClean="0"/>
              <a:pPr/>
              <a:t>4/10/2016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C2A1297-9DE6-4F2F-9525-88C56EC092D0}"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FDEC5-22A0-463A-8606-11A56AF718EE}" type="datetimeFigureOut">
              <a:rPr lang="en-US" smtClean="0"/>
              <a:pPr/>
              <a:t>4/10/2016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A1297-9DE6-4F2F-9525-88C56EC092D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lay.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play.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ROO5- Creating an interactive product</a:t>
            </a:r>
            <a:endParaRPr lang="en-GB" dirty="0"/>
          </a:p>
        </p:txBody>
      </p:sp>
      <p:sp>
        <p:nvSpPr>
          <p:cNvPr id="3" name="Subtitle 2"/>
          <p:cNvSpPr>
            <a:spLocks noGrp="1"/>
          </p:cNvSpPr>
          <p:nvPr>
            <p:ph type="subTitle" idx="1"/>
          </p:nvPr>
        </p:nvSpPr>
        <p:spPr/>
        <p:txBody>
          <a:bodyPr/>
          <a:lstStyle/>
          <a:p>
            <a:r>
              <a:rPr lang="en-GB" dirty="0" smtClean="0"/>
              <a:t>skills</a:t>
            </a:r>
            <a:endParaRPr lang="en-GB" dirty="0"/>
          </a:p>
        </p:txBody>
      </p:sp>
    </p:spTree>
    <p:extLst>
      <p:ext uri="{BB962C8B-B14F-4D97-AF65-F5344CB8AC3E}">
        <p14:creationId xmlns:p14="http://schemas.microsoft.com/office/powerpoint/2010/main" xmlns="" val="1245850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6 - Animations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Add an entrance animation to the title of the slide</a:t>
            </a:r>
          </a:p>
          <a:p>
            <a:pPr marL="514350" indent="-514350">
              <a:buFont typeface="+mj-lt"/>
              <a:buAutoNum type="arabicPeriod"/>
            </a:pPr>
            <a:r>
              <a:rPr lang="en-US" dirty="0" smtClean="0"/>
              <a:t>Change the duration of the animation to last 2 seconds</a:t>
            </a:r>
          </a:p>
          <a:p>
            <a:pPr marL="514350" indent="-514350">
              <a:buFont typeface="+mj-lt"/>
              <a:buAutoNum type="arabicPeriod"/>
            </a:pPr>
            <a:r>
              <a:rPr lang="en-US" dirty="0" smtClean="0"/>
              <a:t>Make the animation start after the previous animation</a:t>
            </a:r>
          </a:p>
          <a:p>
            <a:pPr marL="0" indent="0">
              <a:buNone/>
            </a:pPr>
            <a:endParaRPr lang="en-US" dirty="0" smtClean="0"/>
          </a:p>
          <a:p>
            <a:endParaRPr lang="en-US" dirty="0"/>
          </a:p>
        </p:txBody>
      </p:sp>
    </p:spTree>
    <p:extLst>
      <p:ext uri="{BB962C8B-B14F-4D97-AF65-F5344CB8AC3E}">
        <p14:creationId xmlns:p14="http://schemas.microsoft.com/office/powerpoint/2010/main" xmlns="" val="1740819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7 - text</a:t>
            </a:r>
            <a:endParaRPr lang="en-GB"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dirty="0" smtClean="0"/>
              <a:t>Bullet point the text below, change the colour and the size of the bullet point.</a:t>
            </a:r>
          </a:p>
          <a:p>
            <a:pPr marL="0" indent="0">
              <a:buNone/>
            </a:pPr>
            <a:endParaRPr lang="en-GB" dirty="0"/>
          </a:p>
          <a:p>
            <a:pPr marL="0" indent="0">
              <a:buNone/>
            </a:pPr>
            <a:r>
              <a:rPr lang="en-GB" dirty="0"/>
              <a:t>There are lots of things to test in a multimedia product. They include </a:t>
            </a:r>
            <a:r>
              <a:rPr lang="en-GB" dirty="0" smtClean="0"/>
              <a:t>pathways </a:t>
            </a:r>
            <a:r>
              <a:rPr lang="en-GB" dirty="0"/>
              <a:t>through the multimedia </a:t>
            </a:r>
            <a:r>
              <a:rPr lang="en-GB" dirty="0" smtClean="0"/>
              <a:t>product, additional </a:t>
            </a:r>
            <a:r>
              <a:rPr lang="en-GB" dirty="0"/>
              <a:t>hyperlinks (internal and external</a:t>
            </a:r>
            <a:r>
              <a:rPr lang="en-GB" dirty="0" smtClean="0"/>
              <a:t>), use </a:t>
            </a:r>
            <a:r>
              <a:rPr lang="en-GB" dirty="0"/>
              <a:t>of consistent house </a:t>
            </a:r>
            <a:r>
              <a:rPr lang="en-GB" dirty="0" smtClean="0"/>
              <a:t>style, effective </a:t>
            </a:r>
            <a:r>
              <a:rPr lang="en-GB" dirty="0"/>
              <a:t>use of different </a:t>
            </a:r>
            <a:r>
              <a:rPr lang="en-GB" dirty="0" smtClean="0"/>
              <a:t>components, interactive elements, suitability </a:t>
            </a:r>
            <a:r>
              <a:rPr lang="en-GB" dirty="0"/>
              <a:t>for target </a:t>
            </a:r>
            <a:r>
              <a:rPr lang="en-GB" dirty="0" smtClean="0"/>
              <a:t>audience, purpose </a:t>
            </a:r>
            <a:r>
              <a:rPr lang="en-GB" dirty="0"/>
              <a:t>of multimedia </a:t>
            </a:r>
            <a:r>
              <a:rPr lang="en-GB" dirty="0" smtClean="0"/>
              <a:t>product, ease </a:t>
            </a:r>
            <a:r>
              <a:rPr lang="en-GB" dirty="0"/>
              <a:t>of use</a:t>
            </a:r>
          </a:p>
        </p:txBody>
      </p:sp>
    </p:spTree>
    <p:extLst>
      <p:ext uri="{BB962C8B-B14F-4D97-AF65-F5344CB8AC3E}">
        <p14:creationId xmlns:p14="http://schemas.microsoft.com/office/powerpoint/2010/main" xmlns="" val="1762900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8 – Formatting text</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Justify the text below</a:t>
            </a:r>
          </a:p>
          <a:p>
            <a:pPr marL="514350" indent="-514350">
              <a:buFont typeface="+mj-lt"/>
              <a:buAutoNum type="arabicPeriod"/>
            </a:pPr>
            <a:r>
              <a:rPr lang="en-US" dirty="0" smtClean="0"/>
              <a:t>Condense the character spacing by 2pts</a:t>
            </a:r>
          </a:p>
          <a:p>
            <a:endParaRPr lang="en-US" dirty="0"/>
          </a:p>
          <a:p>
            <a:pPr marL="0" indent="0">
              <a:buNone/>
            </a:pPr>
            <a:endParaRPr lang="en-GB" dirty="0"/>
          </a:p>
          <a:p>
            <a:pPr marL="0" indent="0">
              <a:buNone/>
            </a:pPr>
            <a:r>
              <a:rPr lang="en-GB" dirty="0"/>
              <a:t>There are lots of things to test in a multimedia product. They include pathways through the multimedia product, additional hyperlinks (internal and external), use of consistent house style, effective use of different components, interactive elements, suitability for target audience, purpose of multimedia product, ease of use</a:t>
            </a:r>
          </a:p>
          <a:p>
            <a:endParaRPr lang="en-US" dirty="0"/>
          </a:p>
        </p:txBody>
      </p:sp>
    </p:spTree>
    <p:extLst>
      <p:ext uri="{BB962C8B-B14F-4D97-AF65-F5344CB8AC3E}">
        <p14:creationId xmlns:p14="http://schemas.microsoft.com/office/powerpoint/2010/main" xmlns="" val="670481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9 - sound</a:t>
            </a:r>
            <a:endParaRPr lang="en-GB" dirty="0"/>
          </a:p>
        </p:txBody>
      </p:sp>
      <p:sp>
        <p:nvSpPr>
          <p:cNvPr id="3" name="Content Placeholder 2"/>
          <p:cNvSpPr>
            <a:spLocks noGrp="1"/>
          </p:cNvSpPr>
          <p:nvPr>
            <p:ph idx="1"/>
          </p:nvPr>
        </p:nvSpPr>
        <p:spPr/>
        <p:txBody>
          <a:bodyPr/>
          <a:lstStyle/>
          <a:p>
            <a:r>
              <a:rPr lang="en-GB" dirty="0" smtClean="0"/>
              <a:t>Add in the sound file </a:t>
            </a:r>
            <a:r>
              <a:rPr lang="en-GB" b="1" dirty="0" smtClean="0"/>
              <a:t>SWEEPER1.mp3</a:t>
            </a:r>
            <a:r>
              <a:rPr lang="en-GB" dirty="0" smtClean="0"/>
              <a:t> so that it plays automatically across </a:t>
            </a:r>
            <a:r>
              <a:rPr lang="en-GB" b="1" dirty="0" smtClean="0"/>
              <a:t>all slides</a:t>
            </a:r>
            <a:r>
              <a:rPr lang="en-GB" dirty="0" smtClean="0"/>
              <a:t>.</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10 - videos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Insert the movie file </a:t>
            </a:r>
            <a:r>
              <a:rPr lang="en-GB" b="1" dirty="0" smtClean="0"/>
              <a:t>TopGun3D</a:t>
            </a:r>
            <a:r>
              <a:rPr lang="en-GB" dirty="0" smtClean="0"/>
              <a:t> so that it plays automatically.</a:t>
            </a:r>
          </a:p>
          <a:p>
            <a:pPr marL="514350" indent="-514350">
              <a:buFont typeface="+mj-lt"/>
              <a:buAutoNum type="arabicPeriod"/>
            </a:pPr>
            <a:r>
              <a:rPr lang="en-GB" dirty="0" smtClean="0"/>
              <a:t>Change the video style to outer shadow rectangle</a:t>
            </a:r>
          </a:p>
          <a:p>
            <a:pPr marL="514350" indent="-514350">
              <a:buFont typeface="+mj-lt"/>
              <a:buAutoNum type="arabicPeriod"/>
            </a:pPr>
            <a:r>
              <a:rPr lang="en-GB" dirty="0" smtClean="0"/>
              <a:t>Change the video shape (to a shape of your choice)</a:t>
            </a:r>
          </a:p>
          <a:p>
            <a:pPr marL="514350" indent="-514350">
              <a:buFont typeface="+mj-lt"/>
              <a:buAutoNum type="arabicPeriod"/>
            </a:pPr>
            <a:r>
              <a:rPr lang="en-GB" dirty="0" smtClean="0"/>
              <a:t>Add an outer shadow effect</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11- images</a:t>
            </a:r>
            <a:endParaRPr lang="en-GB"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dirty="0" smtClean="0"/>
              <a:t>Insert the picture </a:t>
            </a:r>
            <a:r>
              <a:rPr lang="en-GB" b="1" dirty="0" smtClean="0"/>
              <a:t>hospital.jpg </a:t>
            </a:r>
            <a:r>
              <a:rPr lang="en-GB" dirty="0" smtClean="0"/>
              <a:t>onto this slide.</a:t>
            </a:r>
          </a:p>
          <a:p>
            <a:pPr marL="514350" indent="-514350">
              <a:buFont typeface="+mj-lt"/>
              <a:buAutoNum type="arabicPeriod"/>
            </a:pPr>
            <a:r>
              <a:rPr lang="en-GB" dirty="0" smtClean="0"/>
              <a:t>Add a glow effect to the picture</a:t>
            </a:r>
          </a:p>
          <a:p>
            <a:pPr marL="514350" indent="-514350">
              <a:buFont typeface="+mj-lt"/>
              <a:buAutoNum type="arabicPeriod"/>
            </a:pPr>
            <a:endParaRPr lang="en-GB" dirty="0" smtClean="0"/>
          </a:p>
          <a:p>
            <a:pPr marL="514350" indent="-514350">
              <a:buFont typeface="+mj-lt"/>
              <a:buAutoNum type="arabicPeriod"/>
            </a:pPr>
            <a:r>
              <a:rPr lang="en-GB" dirty="0" smtClean="0"/>
              <a:t>Insert a new slide and insert the picture </a:t>
            </a:r>
            <a:r>
              <a:rPr lang="en-GB" b="1" dirty="0" smtClean="0"/>
              <a:t>Outlet Village.jpg</a:t>
            </a:r>
          </a:p>
          <a:p>
            <a:pPr marL="514350" indent="-514350">
              <a:buFont typeface="+mj-lt"/>
              <a:buAutoNum type="arabicPeriod"/>
            </a:pPr>
            <a:r>
              <a:rPr lang="en-GB" dirty="0" smtClean="0"/>
              <a:t>Add a border to the picture</a:t>
            </a:r>
          </a:p>
          <a:p>
            <a:pPr marL="514350" indent="-514350">
              <a:buFont typeface="+mj-lt"/>
              <a:buAutoNum type="arabicPeriod"/>
            </a:pPr>
            <a:endParaRPr lang="en-GB" dirty="0" smtClean="0"/>
          </a:p>
          <a:p>
            <a:pPr marL="514350" indent="-514350">
              <a:buFont typeface="+mj-lt"/>
              <a:buAutoNum type="arabicPeriod"/>
            </a:pPr>
            <a:r>
              <a:rPr lang="en-GB" dirty="0" smtClean="0"/>
              <a:t>Compress all the pictures in this presentation so that they are suitable for screen display.</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33266"/>
            <a:ext cx="8229600" cy="1143000"/>
          </a:xfrm>
        </p:spPr>
        <p:txBody>
          <a:bodyPr>
            <a:normAutofit/>
          </a:bodyPr>
          <a:lstStyle/>
          <a:p>
            <a:r>
              <a:rPr lang="en-GB" dirty="0"/>
              <a:t>M</a:t>
            </a:r>
            <a:r>
              <a:rPr lang="en-GB" dirty="0" smtClean="0"/>
              <a:t>aster page set up</a:t>
            </a:r>
            <a:endParaRPr lang="en-GB" dirty="0"/>
          </a:p>
        </p:txBody>
      </p:sp>
      <p:sp>
        <p:nvSpPr>
          <p:cNvPr id="5" name="Subtitle 4"/>
          <p:cNvSpPr>
            <a:spLocks noGrp="1"/>
          </p:cNvSpPr>
          <p:nvPr>
            <p:ph idx="1"/>
          </p:nvPr>
        </p:nvSpPr>
        <p:spPr>
          <a:xfrm>
            <a:off x="467544" y="2332037"/>
            <a:ext cx="8229600" cy="3977283"/>
          </a:xfrm>
        </p:spPr>
        <p:txBody>
          <a:bodyPr>
            <a:normAutofit/>
          </a:bodyPr>
          <a:lstStyle/>
          <a:p>
            <a:r>
              <a:rPr lang="en-GB" dirty="0" smtClean="0"/>
              <a:t>Change the master page so it contains:</a:t>
            </a:r>
          </a:p>
          <a:p>
            <a:pPr lvl="1"/>
            <a:r>
              <a:rPr lang="en-GB" dirty="0" smtClean="0"/>
              <a:t>Their website (</a:t>
            </a:r>
            <a:r>
              <a:rPr lang="en-GB" dirty="0" smtClean="0">
                <a:hlinkClick r:id="rId3"/>
              </a:rPr>
              <a:t>www.play.com</a:t>
            </a:r>
            <a:r>
              <a:rPr lang="en-GB" dirty="0" smtClean="0"/>
              <a:t>) in a suitable location </a:t>
            </a:r>
          </a:p>
          <a:p>
            <a:pPr lvl="1"/>
            <a:r>
              <a:rPr lang="en-GB" dirty="0" smtClean="0"/>
              <a:t>A coloured background </a:t>
            </a:r>
          </a:p>
          <a:p>
            <a:pPr lvl="1"/>
            <a:r>
              <a:rPr lang="en-GB" dirty="0" smtClean="0"/>
              <a:t>Change the colour of text and hyperlinks </a:t>
            </a:r>
            <a:r>
              <a:rPr lang="en-GB" sz="1600" dirty="0" smtClean="0"/>
              <a:t>(Hint: </a:t>
            </a:r>
            <a:r>
              <a:rPr lang="en-GB" sz="1600" dirty="0"/>
              <a:t>On the </a:t>
            </a:r>
            <a:r>
              <a:rPr lang="en-GB" sz="1600" b="1" dirty="0"/>
              <a:t>Design</a:t>
            </a:r>
            <a:r>
              <a:rPr lang="en-GB" sz="1600" dirty="0"/>
              <a:t> tab, in the </a:t>
            </a:r>
            <a:r>
              <a:rPr lang="en-GB" sz="1600" b="1" dirty="0"/>
              <a:t>Themes</a:t>
            </a:r>
            <a:r>
              <a:rPr lang="en-GB" sz="1600" dirty="0"/>
              <a:t> group, click </a:t>
            </a:r>
            <a:r>
              <a:rPr lang="en-GB" sz="1600" b="1" dirty="0" err="1"/>
              <a:t>Colors</a:t>
            </a:r>
            <a:r>
              <a:rPr lang="en-GB" sz="1600" dirty="0"/>
              <a:t>, and then click </a:t>
            </a:r>
            <a:r>
              <a:rPr lang="en-GB" sz="1600" b="1" dirty="0"/>
              <a:t>Create New Theme </a:t>
            </a:r>
            <a:r>
              <a:rPr lang="en-GB" sz="1600" b="1" dirty="0" err="1"/>
              <a:t>Colors</a:t>
            </a:r>
            <a:r>
              <a:rPr lang="en-GB" sz="1600" dirty="0" smtClean="0"/>
              <a:t>)</a:t>
            </a:r>
            <a:endParaRPr lang="en-GB" sz="1600" dirty="0"/>
          </a:p>
          <a:p>
            <a:pPr lvl="1"/>
            <a:r>
              <a:rPr lang="en-GB" dirty="0" smtClean="0"/>
              <a:t>Add anything else you think would make this presentation suitable for Play.com</a:t>
            </a:r>
          </a:p>
        </p:txBody>
      </p:sp>
      <p:sp>
        <p:nvSpPr>
          <p:cNvPr id="6" name="Content Placeholder 2"/>
          <p:cNvSpPr txBox="1">
            <a:spLocks/>
          </p:cNvSpPr>
          <p:nvPr/>
        </p:nvSpPr>
        <p:spPr>
          <a:xfrm>
            <a:off x="683568" y="1196752"/>
            <a:ext cx="8229600" cy="110872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latin typeface="Accord Light SF" pitchFamily="2" charset="0"/>
              </a:rPr>
              <a:t>Now customise this presentation so that it looks like a slide an employee at play.com would use.</a:t>
            </a:r>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Accord Light SF" pitchFamily="2" charset="0"/>
              </a:rPr>
              <a:t>What is a house style?</a:t>
            </a:r>
            <a:endParaRPr lang="en-GB" dirty="0">
              <a:latin typeface="Accord Light SF" pitchFamily="2" charset="0"/>
            </a:endParaRPr>
          </a:p>
        </p:txBody>
      </p:sp>
      <p:sp>
        <p:nvSpPr>
          <p:cNvPr id="3" name="Content Placeholder 2"/>
          <p:cNvSpPr>
            <a:spLocks noGrp="1"/>
          </p:cNvSpPr>
          <p:nvPr>
            <p:ph idx="1"/>
          </p:nvPr>
        </p:nvSpPr>
        <p:spPr>
          <a:xfrm>
            <a:off x="457200" y="1600201"/>
            <a:ext cx="8229600" cy="1108720"/>
          </a:xfrm>
        </p:spPr>
        <p:txBody>
          <a:bodyPr/>
          <a:lstStyle/>
          <a:p>
            <a:pPr marL="0" indent="0">
              <a:buNone/>
            </a:pPr>
            <a:r>
              <a:rPr lang="en-GB" dirty="0" smtClean="0">
                <a:latin typeface="Accord Light SF" pitchFamily="2" charset="0"/>
              </a:rPr>
              <a:t>Look at </a:t>
            </a:r>
            <a:r>
              <a:rPr lang="en-GB" dirty="0" smtClean="0">
                <a:latin typeface="Accord Light SF" pitchFamily="2" charset="0"/>
                <a:hlinkClick r:id="rId2"/>
              </a:rPr>
              <a:t>www.play.com</a:t>
            </a:r>
            <a:r>
              <a:rPr lang="en-GB" dirty="0" smtClean="0">
                <a:latin typeface="Accord Light SF" pitchFamily="2" charset="0"/>
              </a:rPr>
              <a:t> and comment on their house style:</a:t>
            </a:r>
          </a:p>
          <a:p>
            <a:endParaRPr lang="en-GB" dirty="0">
              <a:latin typeface="Accord Light SF" pitchFamily="2"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033707465"/>
              </p:ext>
            </p:extLst>
          </p:nvPr>
        </p:nvGraphicFramePr>
        <p:xfrm>
          <a:off x="971600" y="2780928"/>
          <a:ext cx="7776864" cy="1854200"/>
        </p:xfrm>
        <a:graphic>
          <a:graphicData uri="http://schemas.openxmlformats.org/drawingml/2006/table">
            <a:tbl>
              <a:tblPr firstRow="1" bandRow="1">
                <a:tableStyleId>{5C22544A-7EE6-4342-B048-85BDC9FD1C3A}</a:tableStyleId>
              </a:tblPr>
              <a:tblGrid>
                <a:gridCol w="2755888"/>
                <a:gridCol w="502097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latin typeface="Accord Light SF" pitchFamily="2" charset="0"/>
                        </a:rPr>
                        <a:t>Colour(s)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600" b="0" dirty="0">
                        <a:solidFill>
                          <a:schemeClr val="tx1"/>
                        </a:solidFill>
                        <a:latin typeface="Accord Light SF"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latin typeface="Accord Light SF" pitchFamily="2" charset="0"/>
                        </a:rPr>
                        <a:t>Font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600" b="0" dirty="0">
                        <a:solidFill>
                          <a:schemeClr val="tx1"/>
                        </a:solidFill>
                        <a:latin typeface="Accord Light SF"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latin typeface="Accord Light SF" pitchFamily="2" charset="0"/>
                        </a:rPr>
                        <a:t>Margins/white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600" b="0" dirty="0">
                        <a:solidFill>
                          <a:schemeClr val="tx1"/>
                        </a:solidFill>
                        <a:latin typeface="Accord Light SF"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latin typeface="Accord Light SF" pitchFamily="2" charset="0"/>
                        </a:rPr>
                        <a:t>Graphics/logos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600" b="0" dirty="0">
                        <a:solidFill>
                          <a:schemeClr val="tx1"/>
                        </a:solidFill>
                        <a:latin typeface="Accord Light SF"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b="0" dirty="0" smtClean="0">
                          <a:solidFill>
                            <a:schemeClr val="tx1"/>
                          </a:solidFill>
                          <a:latin typeface="Accord Light SF" pitchFamily="2" charset="0"/>
                        </a:rPr>
                        <a:t>Tone of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600" b="0" dirty="0">
                        <a:solidFill>
                          <a:schemeClr val="tx1"/>
                        </a:solidFill>
                        <a:latin typeface="Accord Light SF"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572254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Copyright</a:t>
            </a:r>
            <a:endParaRPr lang="en-GB" dirty="0"/>
          </a:p>
        </p:txBody>
      </p:sp>
      <p:sp>
        <p:nvSpPr>
          <p:cNvPr id="3" name="Content Placeholder 2"/>
          <p:cNvSpPr>
            <a:spLocks noGrp="1"/>
          </p:cNvSpPr>
          <p:nvPr>
            <p:ph idx="1"/>
          </p:nvPr>
        </p:nvSpPr>
        <p:spPr/>
        <p:txBody>
          <a:bodyPr>
            <a:normAutofit fontScale="62500" lnSpcReduction="20000"/>
          </a:bodyPr>
          <a:lstStyle/>
          <a:p>
            <a:r>
              <a:rPr lang="en-GB" dirty="0"/>
              <a:t>This is the legal recognition that a creative work belongs to you if you are the 'copyright' owner</a:t>
            </a:r>
            <a:r>
              <a:rPr lang="en-GB" dirty="0" smtClean="0"/>
              <a:t>.</a:t>
            </a:r>
          </a:p>
          <a:p>
            <a:pPr marL="0" indent="0">
              <a:buNone/>
            </a:pPr>
            <a:endParaRPr lang="en-GB" dirty="0"/>
          </a:p>
          <a:p>
            <a:r>
              <a:rPr lang="en-GB" dirty="0"/>
              <a:t>This means that anyone wishing to make use of the work for non-personal use will need to get your agreement</a:t>
            </a:r>
            <a:r>
              <a:rPr lang="en-GB" dirty="0" smtClean="0"/>
              <a:t>.</a:t>
            </a:r>
          </a:p>
          <a:p>
            <a:pPr marL="0" indent="0">
              <a:buNone/>
            </a:pPr>
            <a:endParaRPr lang="en-GB" dirty="0"/>
          </a:p>
          <a:p>
            <a:r>
              <a:rPr lang="en-GB" dirty="0"/>
              <a:t>'Creative works' includes almost anything a person can produce for other people e.g</a:t>
            </a:r>
            <a:r>
              <a:rPr lang="en-GB" dirty="0" smtClean="0"/>
              <a:t>.</a:t>
            </a:r>
          </a:p>
          <a:p>
            <a:pPr lvl="1"/>
            <a:r>
              <a:rPr lang="en-GB" dirty="0" smtClean="0"/>
              <a:t>Music</a:t>
            </a:r>
          </a:p>
          <a:p>
            <a:pPr lvl="1"/>
            <a:r>
              <a:rPr lang="en-GB" dirty="0" smtClean="0"/>
              <a:t>Film</a:t>
            </a:r>
          </a:p>
          <a:p>
            <a:pPr lvl="1"/>
            <a:r>
              <a:rPr lang="en-GB" dirty="0" smtClean="0"/>
              <a:t>Pictures</a:t>
            </a:r>
          </a:p>
          <a:p>
            <a:pPr lvl="1"/>
            <a:r>
              <a:rPr lang="en-GB" dirty="0"/>
              <a:t>S</a:t>
            </a:r>
            <a:r>
              <a:rPr lang="en-GB" dirty="0" smtClean="0"/>
              <a:t>oftware code</a:t>
            </a:r>
          </a:p>
          <a:p>
            <a:pPr lvl="1"/>
            <a:r>
              <a:rPr lang="en-GB" dirty="0" smtClean="0"/>
              <a:t>Text on a website</a:t>
            </a:r>
          </a:p>
          <a:p>
            <a:pPr marL="457200" lvl="1" indent="0">
              <a:buNone/>
            </a:pPr>
            <a:endParaRPr lang="en-GB" dirty="0"/>
          </a:p>
          <a:p>
            <a:r>
              <a:rPr lang="en-GB" dirty="0"/>
              <a:t>You have automatic copyright for any works that you create, unlike a trademark which you have to apply </a:t>
            </a:r>
            <a:r>
              <a:rPr lang="en-GB" dirty="0" smtClean="0"/>
              <a:t>for.</a:t>
            </a:r>
            <a:endParaRPr lang="en-GB" dirty="0"/>
          </a:p>
          <a:p>
            <a:endParaRPr lang="en-GB" dirty="0"/>
          </a:p>
        </p:txBody>
      </p:sp>
      <p:pic>
        <p:nvPicPr>
          <p:cNvPr id="2050" name="Picture 2" descr="C:\Documents and Settings\Joanna Wakefield\Local Settings\Temporary Internet Files\Content.IE5\M9YI2AC2\MC900389276[1].wm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308304" y="3573016"/>
            <a:ext cx="1727200" cy="1831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8088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Presentation skills</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xmlns="" val="1320640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Task 1 - layouts</a:t>
            </a:r>
            <a:endParaRPr lang="en-GB" dirty="0"/>
          </a:p>
        </p:txBody>
      </p:sp>
      <p:sp>
        <p:nvSpPr>
          <p:cNvPr id="3" name="Subtitle 2"/>
          <p:cNvSpPr>
            <a:spLocks noGrp="1"/>
          </p:cNvSpPr>
          <p:nvPr>
            <p:ph type="subTitle" idx="1"/>
          </p:nvPr>
        </p:nvSpPr>
        <p:spPr/>
        <p:txBody>
          <a:bodyPr/>
          <a:lstStyle/>
          <a:p>
            <a:r>
              <a:rPr lang="en-GB" dirty="0" smtClean="0"/>
              <a:t>Change this slide so the layout is title and content.</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2 - buttons</a:t>
            </a:r>
            <a:endParaRPr lang="en-GB" dirty="0"/>
          </a:p>
        </p:txBody>
      </p:sp>
      <p:sp>
        <p:nvSpPr>
          <p:cNvPr id="3" name="Content Placeholder 2"/>
          <p:cNvSpPr>
            <a:spLocks noGrp="1"/>
          </p:cNvSpPr>
          <p:nvPr>
            <p:ph idx="1"/>
          </p:nvPr>
        </p:nvSpPr>
        <p:spPr/>
        <p:txBody>
          <a:bodyPr/>
          <a:lstStyle/>
          <a:p>
            <a:r>
              <a:rPr lang="en-GB" dirty="0" smtClean="0"/>
              <a:t>Add the following actions to the button below:</a:t>
            </a:r>
          </a:p>
          <a:p>
            <a:pPr lvl="1"/>
            <a:r>
              <a:rPr lang="en-GB" dirty="0" smtClean="0"/>
              <a:t>Highlight when you rollover</a:t>
            </a:r>
          </a:p>
          <a:p>
            <a:pPr lvl="1"/>
            <a:r>
              <a:rPr lang="en-GB" dirty="0" smtClean="0"/>
              <a:t>Add a sound to the button</a:t>
            </a:r>
          </a:p>
          <a:p>
            <a:pPr lvl="1"/>
            <a:r>
              <a:rPr lang="en-GB" dirty="0" smtClean="0"/>
              <a:t>Links to the slide titled “task 4” when you click on it.</a:t>
            </a:r>
            <a:endParaRPr lang="en-GB" dirty="0"/>
          </a:p>
        </p:txBody>
      </p:sp>
      <p:sp>
        <p:nvSpPr>
          <p:cNvPr id="4" name="Rounded Rectangle 3"/>
          <p:cNvSpPr/>
          <p:nvPr/>
        </p:nvSpPr>
        <p:spPr>
          <a:xfrm>
            <a:off x="2285984" y="4643446"/>
            <a:ext cx="3357586" cy="135732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3 - buttons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Add in your own star shaped button that will link you back to the first slide.</a:t>
            </a:r>
          </a:p>
          <a:p>
            <a:pPr marL="514350" indent="-514350">
              <a:buFont typeface="+mj-lt"/>
              <a:buAutoNum type="arabicPeriod"/>
            </a:pPr>
            <a:r>
              <a:rPr lang="en-GB" dirty="0" smtClean="0"/>
              <a:t>Add 2 different formatting options to the shape (</a:t>
            </a:r>
            <a:r>
              <a:rPr lang="en-GB" dirty="0" err="1" smtClean="0"/>
              <a:t>e.g</a:t>
            </a:r>
            <a:r>
              <a:rPr lang="en-GB" dirty="0" smtClean="0"/>
              <a:t> quick styles, effects, shape outline, fill, texture)</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Task 4– hyperlinks</a:t>
            </a:r>
            <a:endParaRPr lang="en-GB" dirty="0"/>
          </a:p>
        </p:txBody>
      </p:sp>
      <p:sp>
        <p:nvSpPr>
          <p:cNvPr id="3" name="Content Placeholder 2"/>
          <p:cNvSpPr>
            <a:spLocks noGrp="1"/>
          </p:cNvSpPr>
          <p:nvPr>
            <p:ph idx="1"/>
          </p:nvPr>
        </p:nvSpPr>
        <p:spPr/>
        <p:txBody>
          <a:bodyPr/>
          <a:lstStyle/>
          <a:p>
            <a:r>
              <a:rPr lang="en-GB" dirty="0" smtClean="0"/>
              <a:t>Hyperlink the word </a:t>
            </a:r>
            <a:r>
              <a:rPr lang="en-GB" b="1" dirty="0" smtClean="0"/>
              <a:t>TASK 6</a:t>
            </a:r>
            <a:r>
              <a:rPr lang="en-GB" dirty="0" smtClean="0"/>
              <a:t> to the slide titled Task 6.</a:t>
            </a:r>
          </a:p>
          <a:p>
            <a:pPr>
              <a:buNone/>
            </a:pP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5– Slide Transitions</a:t>
            </a:r>
            <a:endParaRPr lang="en-GB" dirty="0"/>
          </a:p>
        </p:txBody>
      </p:sp>
      <p:sp>
        <p:nvSpPr>
          <p:cNvPr id="3" name="Content Placeholder 2"/>
          <p:cNvSpPr>
            <a:spLocks noGrp="1"/>
          </p:cNvSpPr>
          <p:nvPr>
            <p:ph idx="1"/>
          </p:nvPr>
        </p:nvSpPr>
        <p:spPr/>
        <p:txBody>
          <a:bodyPr/>
          <a:lstStyle/>
          <a:p>
            <a:pPr marL="0" indent="0">
              <a:buNone/>
            </a:pPr>
            <a:r>
              <a:rPr lang="en-GB" dirty="0" smtClean="0"/>
              <a:t>Add multimedia effects:</a:t>
            </a:r>
          </a:p>
          <a:p>
            <a:r>
              <a:rPr lang="en-GB" dirty="0" smtClean="0"/>
              <a:t>Take </a:t>
            </a:r>
            <a:r>
              <a:rPr lang="en-GB" dirty="0"/>
              <a:t>off “advance slide on mouse click” for </a:t>
            </a:r>
            <a:r>
              <a:rPr lang="en-GB" b="1" dirty="0"/>
              <a:t>all slides </a:t>
            </a:r>
            <a:r>
              <a:rPr lang="en-GB" dirty="0"/>
              <a:t>(hint under </a:t>
            </a:r>
            <a:r>
              <a:rPr lang="en-GB" dirty="0" smtClean="0"/>
              <a:t>transitions).</a:t>
            </a:r>
          </a:p>
          <a:p>
            <a:r>
              <a:rPr lang="en-GB" dirty="0" smtClean="0"/>
              <a:t>Set an appropriate transition for </a:t>
            </a:r>
            <a:r>
              <a:rPr lang="en-GB" b="1" dirty="0" smtClean="0"/>
              <a:t>all slides</a:t>
            </a:r>
            <a:endParaRPr lang="en-GB" dirty="0"/>
          </a:p>
          <a:p>
            <a:endParaRPr lang="en-GB" dirty="0"/>
          </a:p>
        </p:txBody>
      </p:sp>
    </p:spTree>
    <p:extLst>
      <p:ext uri="{BB962C8B-B14F-4D97-AF65-F5344CB8AC3E}">
        <p14:creationId xmlns:p14="http://schemas.microsoft.com/office/powerpoint/2010/main" xmlns="" val="2901037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kill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Skills presentation</Template>
  <TotalTime>178</TotalTime>
  <Words>639</Words>
  <Application>Microsoft Office PowerPoint</Application>
  <PresentationFormat>On-screen Show (4:3)</PresentationFormat>
  <Paragraphs>77</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Skills presentation</vt:lpstr>
      <vt:lpstr>ROO5- Creating an interactive product</vt:lpstr>
      <vt:lpstr>What is a house style?</vt:lpstr>
      <vt:lpstr>Copyright</vt:lpstr>
      <vt:lpstr>Presentation skills</vt:lpstr>
      <vt:lpstr>Task 1 - layouts</vt:lpstr>
      <vt:lpstr>Task 2 - buttons</vt:lpstr>
      <vt:lpstr>Task 3 - buttons</vt:lpstr>
      <vt:lpstr>Task 4– hyperlinks</vt:lpstr>
      <vt:lpstr>Task 5– Slide Transitions</vt:lpstr>
      <vt:lpstr>Task 6 - Animations</vt:lpstr>
      <vt:lpstr>Task 7 - text</vt:lpstr>
      <vt:lpstr>Task 8 – Formatting text</vt:lpstr>
      <vt:lpstr>Task 9 - sound</vt:lpstr>
      <vt:lpstr>Task 10 - videos</vt:lpstr>
      <vt:lpstr>Task 11- images</vt:lpstr>
      <vt:lpstr>Master page set up</vt:lpstr>
    </vt:vector>
  </TitlesOfParts>
  <Company>Ergo Computing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jwakefield</dc:creator>
  <cp:lastModifiedBy>wilmar</cp:lastModifiedBy>
  <cp:revision>24</cp:revision>
  <dcterms:created xsi:type="dcterms:W3CDTF">2008-11-26T09:23:10Z</dcterms:created>
  <dcterms:modified xsi:type="dcterms:W3CDTF">2016-04-10T08:15:26Z</dcterms:modified>
</cp:coreProperties>
</file>