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5" r:id="rId2"/>
    <p:sldId id="27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34" autoAdjust="0"/>
    <p:restoredTop sz="90304" autoAdjust="0"/>
  </p:normalViewPr>
  <p:slideViewPr>
    <p:cSldViewPr>
      <p:cViewPr varScale="1">
        <p:scale>
          <a:sx n="53" d="100"/>
          <a:sy n="53" d="100"/>
        </p:scale>
        <p:origin x="-1210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B2B3-38C5-4CBC-9C35-0FEB655F0CFE}" type="datetimeFigureOut">
              <a:rPr lang="en-GB" smtClean="0"/>
              <a:pPr/>
              <a:t>22/11/2016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9CCA7-8F36-4874-A533-E76BFE63B5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55339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DCC-A267-489E-8C4B-0C8A611A1888}" type="datetimeFigureOut">
              <a:rPr lang="en-GB" smtClean="0"/>
              <a:pPr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A940-D9CF-4103-8051-125A677C3D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9513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DCC-A267-489E-8C4B-0C8A611A1888}" type="datetimeFigureOut">
              <a:rPr lang="en-GB" smtClean="0"/>
              <a:pPr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A940-D9CF-4103-8051-125A677C3D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5052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DCC-A267-489E-8C4B-0C8A611A1888}" type="datetimeFigureOut">
              <a:rPr lang="en-GB" smtClean="0"/>
              <a:pPr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A940-D9CF-4103-8051-125A677C3D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7119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DCC-A267-489E-8C4B-0C8A611A1888}" type="datetimeFigureOut">
              <a:rPr lang="en-GB" smtClean="0"/>
              <a:pPr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A940-D9CF-4103-8051-125A677C3D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9556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DCC-A267-489E-8C4B-0C8A611A1888}" type="datetimeFigureOut">
              <a:rPr lang="en-GB" smtClean="0"/>
              <a:pPr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A940-D9CF-4103-8051-125A677C3D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4161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DCC-A267-489E-8C4B-0C8A611A1888}" type="datetimeFigureOut">
              <a:rPr lang="en-GB" smtClean="0"/>
              <a:pPr/>
              <a:t>22/11/2016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A940-D9CF-4103-8051-125A677C3D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9500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DCC-A267-489E-8C4B-0C8A611A1888}" type="datetimeFigureOut">
              <a:rPr lang="en-GB" smtClean="0"/>
              <a:pPr/>
              <a:t>22/11/2016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A940-D9CF-4103-8051-125A677C3D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2406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DCC-A267-489E-8C4B-0C8A611A1888}" type="datetimeFigureOut">
              <a:rPr lang="en-GB" smtClean="0"/>
              <a:pPr/>
              <a:t>22/11/2016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A940-D9CF-4103-8051-125A677C3D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9371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DCC-A267-489E-8C4B-0C8A611A1888}" type="datetimeFigureOut">
              <a:rPr lang="en-GB" smtClean="0"/>
              <a:pPr/>
              <a:t>22/11/2016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A940-D9CF-4103-8051-125A677C3D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6696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DCC-A267-489E-8C4B-0C8A611A1888}" type="datetimeFigureOut">
              <a:rPr lang="en-GB" smtClean="0"/>
              <a:pPr/>
              <a:t>22/11/2016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A940-D9CF-4103-8051-125A677C3D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9301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DCC-A267-489E-8C4B-0C8A611A1888}" type="datetimeFigureOut">
              <a:rPr lang="en-GB" smtClean="0"/>
              <a:pPr/>
              <a:t>22/11/2016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A940-D9CF-4103-8051-125A677C3D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5630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E5DCC-A267-489E-8C4B-0C8A611A1888}" type="datetimeFigureOut">
              <a:rPr lang="en-GB" smtClean="0"/>
              <a:pPr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2A940-D9CF-4103-8051-125A677C3D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7251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65614233"/>
              </p:ext>
            </p:extLst>
          </p:nvPr>
        </p:nvGraphicFramePr>
        <p:xfrm>
          <a:off x="251520" y="476672"/>
          <a:ext cx="8568950" cy="5199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1512168"/>
                <a:gridCol w="2045026"/>
                <a:gridCol w="1713790"/>
                <a:gridCol w="1713790"/>
              </a:tblGrid>
              <a:tr h="1296144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Card</a:t>
                      </a:r>
                      <a:endParaRPr lang="en-GB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APR %</a:t>
                      </a:r>
                      <a:endParaRPr lang="en-GB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1 year</a:t>
                      </a:r>
                      <a:endParaRPr lang="en-GB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3 years</a:t>
                      </a:r>
                      <a:endParaRPr lang="en-GB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5 years</a:t>
                      </a:r>
                      <a:endParaRPr lang="en-GB" sz="4000" dirty="0"/>
                    </a:p>
                  </a:txBody>
                  <a:tcPr anchor="ctr"/>
                </a:tc>
              </a:tr>
              <a:tr h="1296144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Card 1</a:t>
                      </a:r>
                      <a:endParaRPr lang="en-GB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18.9</a:t>
                      </a:r>
                      <a:endParaRPr lang="en-GB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1326</a:t>
                      </a:r>
                      <a:endParaRPr lang="en-GB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1581</a:t>
                      </a:r>
                      <a:endParaRPr lang="en-GB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1864</a:t>
                      </a:r>
                      <a:endParaRPr lang="en-GB" sz="4000" dirty="0"/>
                    </a:p>
                  </a:txBody>
                  <a:tcPr anchor="ctr"/>
                </a:tc>
              </a:tr>
              <a:tr h="1296144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Card 2</a:t>
                      </a:r>
                      <a:endParaRPr lang="en-GB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29.8</a:t>
                      </a:r>
                      <a:endParaRPr lang="en-GB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1402</a:t>
                      </a:r>
                      <a:endParaRPr lang="en-GB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1829</a:t>
                      </a:r>
                      <a:endParaRPr lang="en-GB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2321</a:t>
                      </a:r>
                      <a:endParaRPr lang="en-GB" sz="4000" dirty="0"/>
                    </a:p>
                  </a:txBody>
                  <a:tcPr anchor="ctr"/>
                </a:tc>
              </a:tr>
              <a:tr h="1296144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Card 3</a:t>
                      </a:r>
                      <a:endParaRPr lang="en-GB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39.9</a:t>
                      </a:r>
                      <a:endParaRPr lang="en-GB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1475</a:t>
                      </a:r>
                      <a:endParaRPr lang="en-GB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2076</a:t>
                      </a:r>
                      <a:endParaRPr lang="en-GB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smtClean="0"/>
                        <a:t>2785</a:t>
                      </a:r>
                      <a:endParaRPr lang="en-GB" sz="4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944" y="5605524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1 Year = 12 months      3 Years = 36 months    5 Years = 60 months</a:t>
            </a:r>
            <a:endParaRPr lang="en-GB" sz="2400" dirty="0"/>
          </a:p>
        </p:txBody>
      </p:sp>
      <p:sp>
        <p:nvSpPr>
          <p:cNvPr id="4" name="Rectangle 3"/>
          <p:cNvSpPr/>
          <p:nvPr/>
        </p:nvSpPr>
        <p:spPr>
          <a:xfrm>
            <a:off x="3673328" y="2060848"/>
            <a:ext cx="1512168" cy="792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5580112" y="2060848"/>
            <a:ext cx="1512168" cy="792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7164288" y="2060848"/>
            <a:ext cx="1512168" cy="792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673328" y="3356992"/>
            <a:ext cx="1512168" cy="792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580112" y="3362569"/>
            <a:ext cx="1512168" cy="792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147837" y="3362569"/>
            <a:ext cx="1512168" cy="792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673328" y="4653136"/>
            <a:ext cx="1512168" cy="792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580112" y="4653136"/>
            <a:ext cx="1512168" cy="792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164288" y="4653136"/>
            <a:ext cx="1512168" cy="792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16944" y="6067189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Credit Card Balance = £1200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xmlns="" val="86240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48</Words>
  <Application>Microsoft Office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Croxford</dc:creator>
  <cp:lastModifiedBy>wilmar</cp:lastModifiedBy>
  <cp:revision>22</cp:revision>
  <dcterms:created xsi:type="dcterms:W3CDTF">2014-12-18T11:57:42Z</dcterms:created>
  <dcterms:modified xsi:type="dcterms:W3CDTF">2016-11-22T19:42:14Z</dcterms:modified>
</cp:coreProperties>
</file>