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E8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45" d="100"/>
          <a:sy n="45" d="100"/>
        </p:scale>
        <p:origin x="-59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Kudo</a:t>
            </a:r>
            <a:r>
              <a:rPr lang="en-GB" dirty="0" smtClean="0"/>
              <a:t> Icons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 dirty="0" smtClean="0"/>
              <a:t>Starter objects(blue)</a:t>
            </a:r>
          </a:p>
        </p:txBody>
      </p:sp>
    </p:spTree>
    <p:extLst>
      <p:ext uri="{BB962C8B-B14F-4D97-AF65-F5344CB8AC3E}">
        <p14:creationId xmlns:p14="http://schemas.microsoft.com/office/powerpoint/2010/main" xmlns="" val="24467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295400" y="-28575"/>
            <a:ext cx="6858000" cy="667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84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219200" y="0"/>
            <a:ext cx="6934200" cy="658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22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295400" y="10510"/>
            <a:ext cx="6934200" cy="669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77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219200" y="-2"/>
            <a:ext cx="7086600" cy="672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765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353710" y="-1"/>
            <a:ext cx="6858000" cy="667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735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219200" y="0"/>
            <a:ext cx="6934200" cy="680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78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4779034" y="113139"/>
            <a:ext cx="3419588" cy="662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512498" y="131830"/>
            <a:ext cx="3200400" cy="672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580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447800" y="3352800"/>
            <a:ext cx="6781800" cy="333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295400" y="0"/>
            <a:ext cx="706947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85219" y="3147219"/>
            <a:ext cx="5715000" cy="944562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Guess the 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1600" y="26289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52600" y="594360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81600" y="5962650"/>
            <a:ext cx="2667000" cy="533400"/>
          </a:xfrm>
          <a:prstGeom prst="rect">
            <a:avLst/>
          </a:prstGeom>
          <a:solidFill>
            <a:srgbClr val="71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652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Kudo Icons</vt:lpstr>
      <vt:lpstr>Guess the icon</vt:lpstr>
      <vt:lpstr>Guess the icon</vt:lpstr>
      <vt:lpstr>Guess the icon</vt:lpstr>
      <vt:lpstr>Guess the icon</vt:lpstr>
      <vt:lpstr>Guess the icon</vt:lpstr>
      <vt:lpstr>Guess the icon</vt:lpstr>
      <vt:lpstr>Guess the icon</vt:lpstr>
      <vt:lpstr>Guess the icon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Kudo Icons</dc:title>
  <dc:creator>Danielle</dc:creator>
  <cp:lastModifiedBy>wilmar</cp:lastModifiedBy>
  <cp:revision>6</cp:revision>
  <dcterms:created xsi:type="dcterms:W3CDTF">2006-08-16T00:00:00Z</dcterms:created>
  <dcterms:modified xsi:type="dcterms:W3CDTF">2016-12-10T14:32:51Z</dcterms:modified>
</cp:coreProperties>
</file>