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77" r:id="rId4"/>
    <p:sldId id="278" r:id="rId5"/>
    <p:sldId id="279" r:id="rId6"/>
    <p:sldId id="280" r:id="rId7"/>
    <p:sldId id="282" r:id="rId8"/>
    <p:sldId id="283" r:id="rId9"/>
    <p:sldId id="28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5" autoAdjust="0"/>
  </p:normalViewPr>
  <p:slideViewPr>
    <p:cSldViewPr>
      <p:cViewPr varScale="1">
        <p:scale>
          <a:sx n="49" d="100"/>
          <a:sy n="49" d="100"/>
        </p:scale>
        <p:origin x="-9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1E92C-4CEB-4C99-B08F-0C4DE50D7692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C055-5E6B-4CA1-9B3B-0723FBA9032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1C055-5E6B-4CA1-9B3B-0723FBA9032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Question: What does the : do?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1C055-5E6B-4CA1-9B3B-0723FBA9032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Question:  What other keywords are there in Python?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1C055-5E6B-4CA1-9B3B-0723FBA9032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Question: Is</a:t>
            </a:r>
            <a:r>
              <a:rPr lang="en-GB" baseline="0" dirty="0" smtClean="0"/>
              <a:t> python bothered about what you put inside speech-marks?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1C055-5E6B-4CA1-9B3B-0723FBA9032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6381328"/>
            <a:ext cx="9144000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518E-70A2-497D-862F-E9C5EC17084F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518E-70A2-497D-862F-E9C5EC17084F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C769-C79A-481D-944B-099B0E42F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83768" y="404664"/>
            <a:ext cx="399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Spot the bug!</a:t>
            </a:r>
            <a:endParaRPr lang="en-GB" sz="5400" dirty="0"/>
          </a:p>
        </p:txBody>
      </p:sp>
      <p:pic>
        <p:nvPicPr>
          <p:cNvPr id="6" name="Picture 2" descr="http://www.dedbugs.com/pics/bug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979712" y="1480145"/>
            <a:ext cx="4991100" cy="4829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0.38854 0.278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pic>
        <p:nvPicPr>
          <p:cNvPr id="8" name="Picture 2" descr="http://www.dedbugs.com/pics/bug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272000" y="5076591"/>
            <a:ext cx="1497330" cy="1448753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251520" y="1412776"/>
            <a:ext cx="8352928" cy="1674302"/>
            <a:chOff x="251520" y="1412776"/>
            <a:chExt cx="8352928" cy="167430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611560" y="1628800"/>
              <a:ext cx="7794104" cy="1458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251520" y="1412776"/>
              <a:ext cx="8352928" cy="165618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1520" y="3356992"/>
            <a:ext cx="8352928" cy="1656184"/>
            <a:chOff x="251520" y="3356992"/>
            <a:chExt cx="8352928" cy="165618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611560" y="3573016"/>
              <a:ext cx="7378050" cy="1296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251520" y="3356992"/>
              <a:ext cx="8352928" cy="16561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83768" y="4365104"/>
            <a:ext cx="4054636" cy="1685801"/>
            <a:chOff x="2483768" y="4365104"/>
            <a:chExt cx="4054636" cy="1685801"/>
          </a:xfrm>
        </p:grpSpPr>
        <p:sp>
          <p:nvSpPr>
            <p:cNvPr id="13" name="Rectangle 12"/>
            <p:cNvSpPr/>
            <p:nvPr/>
          </p:nvSpPr>
          <p:spPr>
            <a:xfrm>
              <a:off x="3923928" y="4365104"/>
              <a:ext cx="1152128" cy="504056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3768" y="5589240"/>
              <a:ext cx="40546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Variable name spelt incorrectly</a:t>
              </a:r>
              <a:endParaRPr lang="en-GB" sz="2400" dirty="0"/>
            </a:p>
          </p:txBody>
        </p:sp>
        <p:cxnSp>
          <p:nvCxnSpPr>
            <p:cNvPr id="16" name="Straight Arrow Connector 15"/>
            <p:cNvCxnSpPr>
              <a:stCxn id="14" idx="0"/>
              <a:endCxn id="13" idx="2"/>
            </p:cNvCxnSpPr>
            <p:nvPr/>
          </p:nvCxnSpPr>
          <p:spPr>
            <a:xfrm flipH="1" flipV="1">
              <a:off x="4499992" y="4869160"/>
              <a:ext cx="11094" cy="720080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pic>
        <p:nvPicPr>
          <p:cNvPr id="6" name="Picture 2" descr="http://www.dedbugs.com/pics/bug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272000" y="5076591"/>
            <a:ext cx="1497330" cy="1448753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251520" y="1412776"/>
            <a:ext cx="8352928" cy="1728192"/>
            <a:chOff x="251520" y="1412776"/>
            <a:chExt cx="8352928" cy="1728192"/>
          </a:xfrm>
        </p:grpSpPr>
        <p:sp>
          <p:nvSpPr>
            <p:cNvPr id="7" name="Rectangle 6"/>
            <p:cNvSpPr/>
            <p:nvPr/>
          </p:nvSpPr>
          <p:spPr>
            <a:xfrm>
              <a:off x="251520" y="1412776"/>
              <a:ext cx="8352928" cy="172819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67544" y="1772816"/>
              <a:ext cx="8064896" cy="1137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251520" y="3284984"/>
            <a:ext cx="8352928" cy="1656184"/>
            <a:chOff x="251520" y="3284984"/>
            <a:chExt cx="8352928" cy="1656184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539552" y="3573016"/>
              <a:ext cx="7920880" cy="1200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51520" y="3284984"/>
              <a:ext cx="8352928" cy="16561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63888" y="3861048"/>
            <a:ext cx="1887696" cy="2415173"/>
            <a:chOff x="3563888" y="3861048"/>
            <a:chExt cx="1887696" cy="2415173"/>
          </a:xfrm>
        </p:grpSpPr>
        <p:sp>
          <p:nvSpPr>
            <p:cNvPr id="12" name="Rectangle 11"/>
            <p:cNvSpPr/>
            <p:nvPr/>
          </p:nvSpPr>
          <p:spPr>
            <a:xfrm>
              <a:off x="3923928" y="3861048"/>
              <a:ext cx="360040" cy="360040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63888" y="5445224"/>
              <a:ext cx="18876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/>
                <a:t>Missing colon</a:t>
              </a:r>
            </a:p>
            <a:p>
              <a:pPr algn="ctr"/>
              <a:r>
                <a:rPr lang="en-GB" sz="2400" dirty="0" smtClean="0"/>
                <a:t>Syntax Error</a:t>
              </a:r>
              <a:endParaRPr lang="en-GB" sz="2400" dirty="0"/>
            </a:p>
          </p:txBody>
        </p:sp>
        <p:cxnSp>
          <p:nvCxnSpPr>
            <p:cNvPr id="14" name="Straight Arrow Connector 13"/>
            <p:cNvCxnSpPr>
              <a:endCxn id="12" idx="2"/>
            </p:cNvCxnSpPr>
            <p:nvPr/>
          </p:nvCxnSpPr>
          <p:spPr>
            <a:xfrm flipH="1" flipV="1">
              <a:off x="4103948" y="4221088"/>
              <a:ext cx="324036" cy="1080120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pic>
        <p:nvPicPr>
          <p:cNvPr id="6" name="Picture 2" descr="http://www.dedbugs.com/pics/bug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272000" y="5076591"/>
            <a:ext cx="1497330" cy="1448753"/>
          </a:xfrm>
          <a:prstGeom prst="rect">
            <a:avLst/>
          </a:prstGeom>
          <a:noFill/>
        </p:spPr>
      </p:pic>
      <p:grpSp>
        <p:nvGrpSpPr>
          <p:cNvPr id="20" name="Group 19"/>
          <p:cNvGrpSpPr/>
          <p:nvPr/>
        </p:nvGrpSpPr>
        <p:grpSpPr>
          <a:xfrm>
            <a:off x="251520" y="1340768"/>
            <a:ext cx="5904656" cy="2279758"/>
            <a:chOff x="251520" y="1340768"/>
            <a:chExt cx="5904656" cy="2279758"/>
          </a:xfrm>
        </p:grpSpPr>
        <p:pic>
          <p:nvPicPr>
            <p:cNvPr id="32770" name="Picture 2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395536" y="1412776"/>
              <a:ext cx="5718153" cy="2207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251520" y="1340768"/>
              <a:ext cx="5904656" cy="223224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1520" y="3717032"/>
            <a:ext cx="5904656" cy="2376264"/>
            <a:chOff x="251520" y="3717032"/>
            <a:chExt cx="5904656" cy="2376264"/>
          </a:xfrm>
        </p:grpSpPr>
        <p:pic>
          <p:nvPicPr>
            <p:cNvPr id="32771" name="Picture 3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24338" y="3933056"/>
              <a:ext cx="5587822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51520" y="3717032"/>
              <a:ext cx="5904656" cy="23762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9592" y="3284984"/>
            <a:ext cx="7567349" cy="1584176"/>
            <a:chOff x="899592" y="3284984"/>
            <a:chExt cx="7567349" cy="1584176"/>
          </a:xfrm>
        </p:grpSpPr>
        <p:sp>
          <p:nvSpPr>
            <p:cNvPr id="10" name="Rectangle 9"/>
            <p:cNvSpPr/>
            <p:nvPr/>
          </p:nvSpPr>
          <p:spPr>
            <a:xfrm>
              <a:off x="899592" y="4581128"/>
              <a:ext cx="720080" cy="288032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44208" y="3284984"/>
              <a:ext cx="202273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/>
                <a:t>Keyword spelt </a:t>
              </a:r>
            </a:p>
            <a:p>
              <a:pPr algn="ctr"/>
              <a:r>
                <a:rPr lang="en-GB" sz="2400" dirty="0" smtClean="0"/>
                <a:t>Incorrectly</a:t>
              </a:r>
            </a:p>
            <a:p>
              <a:pPr algn="ctr"/>
              <a:r>
                <a:rPr lang="en-GB" sz="2400" dirty="0" smtClean="0"/>
                <a:t>Syntax Error</a:t>
              </a:r>
              <a:endParaRPr lang="en-GB" sz="2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91680" y="4005064"/>
              <a:ext cx="4608512" cy="648072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pic>
        <p:nvPicPr>
          <p:cNvPr id="6" name="Picture 2" descr="http://www.dedbugs.com/pics/bug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272000" y="5076591"/>
            <a:ext cx="1497330" cy="1448753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1403648" y="620688"/>
            <a:ext cx="5112568" cy="2808312"/>
            <a:chOff x="1403648" y="620688"/>
            <a:chExt cx="5112568" cy="2808312"/>
          </a:xfrm>
        </p:grpSpPr>
        <p:pic>
          <p:nvPicPr>
            <p:cNvPr id="33794" name="Picture 2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1619672" y="764704"/>
              <a:ext cx="4797533" cy="2558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1403648" y="620688"/>
              <a:ext cx="5112568" cy="280831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03648" y="3573016"/>
            <a:ext cx="5112568" cy="2808312"/>
            <a:chOff x="1403648" y="3573016"/>
            <a:chExt cx="5112568" cy="2808312"/>
          </a:xfrm>
        </p:grpSpPr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1547664" y="3789040"/>
              <a:ext cx="4824536" cy="2475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1403648" y="3573016"/>
              <a:ext cx="5112568" cy="2808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92080" y="2636912"/>
            <a:ext cx="3851920" cy="3672408"/>
            <a:chOff x="5292080" y="2636912"/>
            <a:chExt cx="3851920" cy="3672408"/>
          </a:xfrm>
        </p:grpSpPr>
        <p:sp>
          <p:nvSpPr>
            <p:cNvPr id="10" name="Rectangle 9"/>
            <p:cNvSpPr/>
            <p:nvPr/>
          </p:nvSpPr>
          <p:spPr>
            <a:xfrm>
              <a:off x="5292080" y="5805264"/>
              <a:ext cx="360040" cy="504056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2877" y="2636912"/>
              <a:ext cx="24611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/>
                <a:t>Missing “”</a:t>
              </a:r>
            </a:p>
            <a:p>
              <a:pPr algn="ctr"/>
              <a:r>
                <a:rPr lang="en-GB" sz="2400" dirty="0" smtClean="0"/>
                <a:t>String termination</a:t>
              </a:r>
            </a:p>
            <a:p>
              <a:pPr algn="ctr"/>
              <a:r>
                <a:rPr lang="en-GB" sz="2400" dirty="0" smtClean="0"/>
                <a:t>Syntax Error</a:t>
              </a:r>
              <a:endParaRPr lang="en-GB" sz="2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724128" y="3861048"/>
              <a:ext cx="1872208" cy="2088232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pic>
        <p:nvPicPr>
          <p:cNvPr id="8" name="Picture 2" descr="http://www.dedbugs.com/pics/bug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272000" y="5076591"/>
            <a:ext cx="1497330" cy="1448753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1619672" y="404664"/>
            <a:ext cx="5328592" cy="2808312"/>
            <a:chOff x="1619672" y="404664"/>
            <a:chExt cx="5328592" cy="280831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1835696" y="548680"/>
              <a:ext cx="5079472" cy="2520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619672" y="404664"/>
              <a:ext cx="5328592" cy="280831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19672" y="3356992"/>
            <a:ext cx="5328592" cy="2808312"/>
            <a:chOff x="1619672" y="3356992"/>
            <a:chExt cx="5328592" cy="280831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1835696" y="3573016"/>
              <a:ext cx="4774130" cy="244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1619672" y="3356992"/>
              <a:ext cx="5328592" cy="2808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43808" y="2492896"/>
            <a:ext cx="6300192" cy="1656184"/>
            <a:chOff x="2843808" y="2492896"/>
            <a:chExt cx="6300192" cy="1656184"/>
          </a:xfrm>
        </p:grpSpPr>
        <p:sp>
          <p:nvSpPr>
            <p:cNvPr id="12" name="Rectangle 11"/>
            <p:cNvSpPr/>
            <p:nvPr/>
          </p:nvSpPr>
          <p:spPr>
            <a:xfrm>
              <a:off x="2843808" y="3789040"/>
              <a:ext cx="3672408" cy="360040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94923" y="2492896"/>
              <a:ext cx="22490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/>
                <a:t>Missing brackets</a:t>
              </a:r>
            </a:p>
            <a:p>
              <a:pPr algn="ctr"/>
              <a:r>
                <a:rPr lang="en-GB" sz="2400" dirty="0" smtClean="0"/>
                <a:t>Syntax Error</a:t>
              </a:r>
              <a:endParaRPr lang="en-GB" sz="2400" dirty="0"/>
            </a:p>
          </p:txBody>
        </p:sp>
        <p:cxnSp>
          <p:nvCxnSpPr>
            <p:cNvPr id="14" name="Straight Arrow Connector 13"/>
            <p:cNvCxnSpPr>
              <a:endCxn id="12" idx="3"/>
            </p:cNvCxnSpPr>
            <p:nvPr/>
          </p:nvCxnSpPr>
          <p:spPr>
            <a:xfrm flipH="1">
              <a:off x="6516216" y="3429000"/>
              <a:ext cx="720080" cy="540060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pic>
        <p:nvPicPr>
          <p:cNvPr id="8" name="Picture 2" descr="http://www.dedbugs.com/pics/bug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272000" y="5076591"/>
            <a:ext cx="1497330" cy="1448753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251520" y="1412776"/>
            <a:ext cx="7128792" cy="2088232"/>
            <a:chOff x="251520" y="1412776"/>
            <a:chExt cx="7128792" cy="20882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467544" y="1556792"/>
              <a:ext cx="6854608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251520" y="1412776"/>
              <a:ext cx="7128792" cy="20882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1520" y="3717032"/>
            <a:ext cx="6984776" cy="2016224"/>
            <a:chOff x="251520" y="3717032"/>
            <a:chExt cx="6984776" cy="201622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67544" y="3861048"/>
              <a:ext cx="6696744" cy="1826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251520" y="3717032"/>
              <a:ext cx="6984776" cy="20162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7544" y="3645024"/>
            <a:ext cx="8676456" cy="1656184"/>
            <a:chOff x="467544" y="3645024"/>
            <a:chExt cx="8676456" cy="1656184"/>
          </a:xfrm>
        </p:grpSpPr>
        <p:sp>
          <p:nvSpPr>
            <p:cNvPr id="12" name="Rectangle 11"/>
            <p:cNvSpPr/>
            <p:nvPr/>
          </p:nvSpPr>
          <p:spPr>
            <a:xfrm>
              <a:off x="467544" y="4941168"/>
              <a:ext cx="648072" cy="360040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0195" y="3645024"/>
              <a:ext cx="195380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/>
                <a:t>Keyword spelt</a:t>
              </a:r>
            </a:p>
            <a:p>
              <a:pPr algn="ctr"/>
              <a:r>
                <a:rPr lang="en-GB" sz="2400" dirty="0" smtClean="0"/>
                <a:t>Incorrectly</a:t>
              </a:r>
            </a:p>
            <a:p>
              <a:pPr algn="ctr"/>
              <a:r>
                <a:rPr lang="en-GB" sz="2400" dirty="0" smtClean="0"/>
                <a:t>Syntax Error</a:t>
              </a:r>
              <a:endParaRPr lang="en-GB" sz="24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1187625" y="4221088"/>
              <a:ext cx="6192687" cy="936104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pic>
        <p:nvPicPr>
          <p:cNvPr id="7" name="Picture 2" descr="http://www.dedbugs.com/pics/bug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272000" y="5076591"/>
            <a:ext cx="1497330" cy="1448753"/>
          </a:xfrm>
          <a:prstGeom prst="rect">
            <a:avLst/>
          </a:prstGeom>
          <a:noFill/>
        </p:spPr>
      </p:pic>
      <p:grpSp>
        <p:nvGrpSpPr>
          <p:cNvPr id="14" name="Group 13"/>
          <p:cNvGrpSpPr/>
          <p:nvPr/>
        </p:nvGrpSpPr>
        <p:grpSpPr>
          <a:xfrm>
            <a:off x="179512" y="1412776"/>
            <a:ext cx="7416824" cy="2016224"/>
            <a:chOff x="179512" y="1412776"/>
            <a:chExt cx="7416824" cy="201622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467544" y="1556792"/>
              <a:ext cx="7128792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179512" y="1412776"/>
              <a:ext cx="7416824" cy="201622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9512" y="3573016"/>
            <a:ext cx="7536837" cy="2088232"/>
            <a:chOff x="179512" y="3573016"/>
            <a:chExt cx="7536837" cy="208823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323528" y="3645024"/>
              <a:ext cx="7392821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79512" y="3573016"/>
              <a:ext cx="7416824" cy="20162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35696" y="3356992"/>
            <a:ext cx="7511020" cy="1296144"/>
            <a:chOff x="1835696" y="3356992"/>
            <a:chExt cx="7511020" cy="1296144"/>
          </a:xfrm>
        </p:grpSpPr>
        <p:sp>
          <p:nvSpPr>
            <p:cNvPr id="11" name="Rectangle 10"/>
            <p:cNvSpPr/>
            <p:nvPr/>
          </p:nvSpPr>
          <p:spPr>
            <a:xfrm>
              <a:off x="1835696" y="4149080"/>
              <a:ext cx="1152128" cy="504056"/>
            </a:xfrm>
            <a:prstGeom prst="rect">
              <a:avLst/>
            </a:prstGeom>
            <a:solidFill>
              <a:srgbClr val="FF000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0312" y="3356992"/>
              <a:ext cx="1966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Logic Error</a:t>
              </a:r>
            </a:p>
            <a:p>
              <a:pPr algn="ctr"/>
              <a:r>
                <a:rPr lang="en-GB" sz="2400" dirty="0" smtClean="0"/>
                <a:t>Why?</a:t>
              </a:r>
              <a:endParaRPr lang="en-GB" sz="2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059832" y="3933056"/>
              <a:ext cx="4680520" cy="504056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com/url?sa=i&amp;source=images&amp;cd=&amp;docid=Th50XEZ2R246WM&amp;tbnid=zZs8scj6O-YDNM&amp;ved=0CAUQjBw&amp;url=http%3A%2F%2Fwww.unixstickers.com%2Fimage%2Fcache%2Fdata%2Fstickers%2Fpython%2Fpython.sh-600x600.png&amp;ei=CJ0qVPDoPMTAPNvegagP&amp;psig=AFQjCNET0LlEvvL-1qT1QSLjo59c94V8Pg&amp;ust=1412165257077590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504" y="0"/>
            <a:ext cx="1340768" cy="1340768"/>
          </a:xfrm>
          <a:prstGeom prst="rect">
            <a:avLst/>
          </a:prstGeom>
          <a:noFill/>
        </p:spPr>
      </p:pic>
      <p:pic>
        <p:nvPicPr>
          <p:cNvPr id="7" name="Picture 2" descr="http://www.dedbugs.com/pics/bug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272000" y="5076591"/>
            <a:ext cx="1497330" cy="144875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00808"/>
            <a:ext cx="85273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Syntax Error:	Something that stops the Python </a:t>
            </a:r>
          </a:p>
          <a:p>
            <a:r>
              <a:rPr lang="en-GB" sz="3200" dirty="0" smtClean="0"/>
              <a:t>			interpreter from understanding </a:t>
            </a:r>
          </a:p>
          <a:p>
            <a:r>
              <a:rPr lang="en-GB" sz="3200" dirty="0" smtClean="0"/>
              <a:t>			the code (it cannot run)</a:t>
            </a:r>
            <a:endParaRPr lang="en-GB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3429000"/>
            <a:ext cx="866820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Logic Error:	Something that stops the program</a:t>
            </a:r>
          </a:p>
          <a:p>
            <a:r>
              <a:rPr lang="en-GB" sz="3200" dirty="0" smtClean="0"/>
              <a:t>			doing what it is meant to do, or</a:t>
            </a:r>
          </a:p>
          <a:p>
            <a:r>
              <a:rPr lang="en-GB" sz="3200" dirty="0" smtClean="0"/>
              <a:t>			causes a run time error (such as</a:t>
            </a:r>
          </a:p>
          <a:p>
            <a:r>
              <a:rPr lang="en-GB" sz="3200" dirty="0" smtClean="0"/>
              <a:t>			“division by zero”)</a:t>
            </a:r>
            <a:endParaRPr lang="en-GB" sz="3200" dirty="0"/>
          </a:p>
        </p:txBody>
      </p:sp>
      <p:pic>
        <p:nvPicPr>
          <p:cNvPr id="5" name="Picture 2" descr="http://lpcmnr.yolasite.com/resources/error.gif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95536" y="4509120"/>
            <a:ext cx="1302249" cy="17274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76</Words>
  <Application>Microsoft Office PowerPoint</Application>
  <PresentationFormat>On-screen Show (4:3)</PresentationFormat>
  <Paragraphs>31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RM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stcelliott</dc:creator>
  <cp:lastModifiedBy>wilmar</cp:lastModifiedBy>
  <cp:revision>36</cp:revision>
  <dcterms:created xsi:type="dcterms:W3CDTF">2014-09-29T11:12:56Z</dcterms:created>
  <dcterms:modified xsi:type="dcterms:W3CDTF">2016-12-10T14:11:38Z</dcterms:modified>
</cp:coreProperties>
</file>