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9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3A1A7-6062-430A-9F9F-D212616DB853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51066-F942-4B94-B8F4-F4A9410C875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F37D10-26F1-4ED5-8E47-ECB0A75C88BA}" type="slidenum">
              <a:rPr lang="en-GB" altLang="en-US" smtClean="0"/>
              <a:pPr/>
              <a:t>1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93B0F40-4416-4691-8761-F0CF292400E1}" type="slidenum">
              <a:rPr lang="en-GB" altLang="en-US" smtClean="0"/>
              <a:pPr/>
              <a:t>2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EC1B24-9F57-4CF5-9FDC-320DD17FDD8C}" type="slidenum">
              <a:rPr lang="en-GB" altLang="en-US" smtClean="0"/>
              <a:pPr/>
              <a:t>3</a:t>
            </a:fld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smtClean="0"/>
              <a:t>Answers:  1-5</a:t>
            </a:r>
          </a:p>
        </p:txBody>
      </p:sp>
      <p:sp>
        <p:nvSpPr>
          <p:cNvPr id="31747" name="Content Placeholder 13"/>
          <p:cNvSpPr>
            <a:spLocks noGrp="1"/>
          </p:cNvSpPr>
          <p:nvPr>
            <p:ph idx="1"/>
          </p:nvPr>
        </p:nvSpPr>
        <p:spPr bwMode="auto">
          <a:xfrm>
            <a:off x="228600" y="1905001"/>
            <a:ext cx="3546873" cy="4729164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dirty="0" smtClean="0"/>
              <a:t>1  Harriet: £0 </a:t>
            </a:r>
          </a:p>
          <a:p>
            <a:pPr eaLnBrk="1" hangingPunct="1"/>
            <a:r>
              <a:rPr lang="en-US" altLang="en-US" sz="2800" dirty="0" smtClean="0"/>
              <a:t>2  </a:t>
            </a:r>
            <a:r>
              <a:rPr lang="en-US" altLang="en-US" sz="2800" dirty="0" err="1" smtClean="0"/>
              <a:t>Jhari</a:t>
            </a:r>
            <a:r>
              <a:rPr lang="en-US" altLang="en-US" sz="2800" dirty="0" smtClean="0"/>
              <a:t>: £1,200</a:t>
            </a:r>
          </a:p>
          <a:p>
            <a:pPr eaLnBrk="1" hangingPunct="1"/>
            <a:r>
              <a:rPr lang="en-US" altLang="en-US" sz="2800" dirty="0" smtClean="0"/>
              <a:t>3  </a:t>
            </a:r>
            <a:r>
              <a:rPr lang="en-US" altLang="en-US" sz="2800" dirty="0" err="1" smtClean="0"/>
              <a:t>Anamaria</a:t>
            </a:r>
            <a:r>
              <a:rPr lang="en-US" altLang="en-US" sz="2800" dirty="0" smtClean="0"/>
              <a:t>: £2,320</a:t>
            </a:r>
          </a:p>
          <a:p>
            <a:pPr eaLnBrk="1" hangingPunct="1"/>
            <a:r>
              <a:rPr lang="en-US" altLang="en-US" sz="2800" dirty="0" smtClean="0"/>
              <a:t>4  Phyllis: £4,152</a:t>
            </a:r>
          </a:p>
          <a:p>
            <a:pPr eaLnBrk="1" hangingPunct="1"/>
            <a:r>
              <a:rPr lang="en-US" altLang="en-US" sz="2800" dirty="0" smtClean="0"/>
              <a:t>5  </a:t>
            </a:r>
            <a:r>
              <a:rPr lang="en-US" altLang="en-US" sz="2800" dirty="0" err="1" smtClean="0"/>
              <a:t>Rocko</a:t>
            </a:r>
            <a:r>
              <a:rPr lang="en-US" altLang="en-US" sz="2800" dirty="0" smtClean="0"/>
              <a:t>: £4,551</a:t>
            </a:r>
          </a:p>
        </p:txBody>
      </p:sp>
      <p:pic>
        <p:nvPicPr>
          <p:cNvPr id="31748" name="Picture 2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460081" y="2622551"/>
            <a:ext cx="3449241" cy="355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 smtClean="0"/>
              <a:t>Answers:  6-10</a:t>
            </a:r>
          </a:p>
        </p:txBody>
      </p:sp>
      <p:sp>
        <p:nvSpPr>
          <p:cNvPr id="32771" name="Content Placeholder 13"/>
          <p:cNvSpPr>
            <a:spLocks noGrp="1"/>
          </p:cNvSpPr>
          <p:nvPr>
            <p:ph idx="1"/>
          </p:nvPr>
        </p:nvSpPr>
        <p:spPr bwMode="auto">
          <a:xfrm>
            <a:off x="304800" y="1676401"/>
            <a:ext cx="3886200" cy="4957764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800" dirty="0" smtClean="0"/>
              <a:t>6  Fred £2,920</a:t>
            </a:r>
          </a:p>
          <a:p>
            <a:pPr eaLnBrk="1" hangingPunct="1"/>
            <a:r>
              <a:rPr lang="en-US" altLang="en-US" sz="2800" dirty="0" smtClean="0"/>
              <a:t>7  Alice: £4,852</a:t>
            </a:r>
          </a:p>
          <a:p>
            <a:pPr eaLnBrk="1" hangingPunct="1"/>
            <a:r>
              <a:rPr lang="en-US" altLang="en-US" sz="2800" dirty="0" smtClean="0"/>
              <a:t>8  Eric: £5,500</a:t>
            </a:r>
          </a:p>
          <a:p>
            <a:pPr eaLnBrk="1" hangingPunct="1"/>
            <a:r>
              <a:rPr lang="en-US" altLang="en-US" sz="2800" dirty="0" smtClean="0"/>
              <a:t>9  Robert: £6,300</a:t>
            </a:r>
          </a:p>
          <a:p>
            <a:pPr eaLnBrk="1" hangingPunct="1"/>
            <a:r>
              <a:rPr lang="en-US" altLang="en-US" sz="2800" dirty="0" smtClean="0"/>
              <a:t>10 Faith: £7,344</a:t>
            </a:r>
          </a:p>
        </p:txBody>
      </p:sp>
      <p:pic>
        <p:nvPicPr>
          <p:cNvPr id="5" name="Picture 4"/>
          <p:cNvPicPr/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638800" y="1905000"/>
            <a:ext cx="2667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smtClean="0"/>
              <a:t>Answers:  11-15</a:t>
            </a:r>
          </a:p>
        </p:txBody>
      </p:sp>
      <p:sp>
        <p:nvSpPr>
          <p:cNvPr id="33795" name="Content Placeholder 13"/>
          <p:cNvSpPr>
            <a:spLocks noGrp="1"/>
          </p:cNvSpPr>
          <p:nvPr>
            <p:ph idx="1"/>
          </p:nvPr>
        </p:nvSpPr>
        <p:spPr bwMode="auto">
          <a:xfrm>
            <a:off x="228600" y="2514599"/>
            <a:ext cx="4038600" cy="411956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800" dirty="0" smtClean="0"/>
              <a:t>11 </a:t>
            </a:r>
            <a:r>
              <a:rPr lang="en-US" altLang="en-US" sz="2800" dirty="0" err="1" smtClean="0"/>
              <a:t>Daiyu</a:t>
            </a:r>
            <a:r>
              <a:rPr lang="en-US" altLang="en-US" sz="2800" dirty="0" smtClean="0"/>
              <a:t>: £8,000</a:t>
            </a:r>
          </a:p>
          <a:p>
            <a:pPr eaLnBrk="1" hangingPunct="1"/>
            <a:r>
              <a:rPr lang="en-US" altLang="en-US" sz="2800" dirty="0" smtClean="0"/>
              <a:t>12 </a:t>
            </a:r>
            <a:r>
              <a:rPr lang="en-US" altLang="en-US" sz="2800" dirty="0" err="1" smtClean="0"/>
              <a:t>Maahir</a:t>
            </a:r>
            <a:r>
              <a:rPr lang="en-US" altLang="en-US" sz="2800" dirty="0" smtClean="0"/>
              <a:t>: £15,592</a:t>
            </a:r>
          </a:p>
          <a:p>
            <a:pPr eaLnBrk="1" hangingPunct="1"/>
            <a:r>
              <a:rPr lang="en-US" altLang="en-US" sz="2800" dirty="0" smtClean="0"/>
              <a:t>13 Shania: £39,350</a:t>
            </a:r>
          </a:p>
          <a:p>
            <a:pPr eaLnBrk="1" hangingPunct="1"/>
            <a:r>
              <a:rPr lang="en-US" altLang="en-US" sz="2800" dirty="0" smtClean="0"/>
              <a:t>14 Philip: £65,300</a:t>
            </a:r>
          </a:p>
          <a:p>
            <a:pPr eaLnBrk="1" hangingPunct="1"/>
            <a:r>
              <a:rPr lang="en-US" altLang="en-US" sz="2800" dirty="0" smtClean="0"/>
              <a:t>15 Astrid: £425,299</a:t>
            </a:r>
          </a:p>
        </p:txBody>
      </p:sp>
      <p:pic>
        <p:nvPicPr>
          <p:cNvPr id="33796" name="Picture 2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400550" y="2513014"/>
            <a:ext cx="3125391" cy="362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</TotalTime>
  <Words>86</Words>
  <Application>Microsoft Office PowerPoint</Application>
  <PresentationFormat>On-screen Show (4:3)</PresentationFormat>
  <Paragraphs>21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Solstice</vt:lpstr>
      <vt:lpstr>Answers:  1-5</vt:lpstr>
      <vt:lpstr>Answers:  6-10</vt:lpstr>
      <vt:lpstr>Answers:  11-15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Answers:  1-5</dc:title>
  <dc:creator>rita</dc:creator>
  <cp:lastModifiedBy>wilmar</cp:lastModifiedBy>
  <cp:revision>4</cp:revision>
  <dcterms:created xsi:type="dcterms:W3CDTF">2006-08-16T00:00:00Z</dcterms:created>
  <dcterms:modified xsi:type="dcterms:W3CDTF">2016-12-10T14:23:26Z</dcterms:modified>
</cp:coreProperties>
</file>