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0" r:id="rId7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31" autoAdjust="0"/>
    <p:restoredTop sz="86486" autoAdjust="0"/>
  </p:normalViewPr>
  <p:slideViewPr>
    <p:cSldViewPr>
      <p:cViewPr varScale="1">
        <p:scale>
          <a:sx n="62" d="100"/>
          <a:sy n="62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4: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1412776"/>
            <a:ext cx="55446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sz="2800" dirty="0" smtClean="0"/>
              <a:t>Create a Table in a PowerPoint Slide</a:t>
            </a:r>
          </a:p>
          <a:p>
            <a:pPr marL="0" indent="0">
              <a:buNone/>
            </a:pPr>
            <a:r>
              <a:rPr lang="en-GB" sz="2800" dirty="0" smtClean="0"/>
              <a:t>- Select the different parts of this table</a:t>
            </a:r>
          </a:p>
          <a:p>
            <a:pPr marL="0" indent="0">
              <a:buNone/>
            </a:pPr>
            <a:r>
              <a:rPr lang="en-GB" sz="2800" dirty="0" smtClean="0"/>
              <a:t>- Add , modify and delete rows and columns of this table</a:t>
            </a:r>
          </a:p>
          <a:p>
            <a:pPr marL="0" indent="0">
              <a:buNone/>
            </a:pPr>
            <a:r>
              <a:rPr lang="en-GB" sz="2800" dirty="0" smtClean="0"/>
              <a:t>- Enter data into this table</a:t>
            </a:r>
            <a:endParaRPr lang="en-GB" sz="2800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1340768"/>
            <a:ext cx="5544616" cy="5136232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Watch the YouTube video from the web page for this lesson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Read the Web based lesson at http://www.gcflearnfree.org/office2013/powerpoint2013/23</a:t>
            </a:r>
            <a:endParaRPr lang="en-GB" sz="2400" dirty="0" smtClean="0"/>
          </a:p>
        </p:txBody>
      </p:sp>
      <p:pic>
        <p:nvPicPr>
          <p:cNvPr id="4" name="Picture 2" descr="http://t0.gstatic.com/images?q=tbn:ANd9GcTkYNZkOg5hXWBCBS9qg-8Vi_hf2aUuhsvLjkpQyupvlOH8H7YB8DPvsHot: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2808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new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a blank slide insert a new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Enter the Data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593" t="29156" r="56006" b="26547"/>
          <a:stretch>
            <a:fillRect/>
          </a:stretch>
        </p:blipFill>
        <p:spPr bwMode="auto">
          <a:xfrm>
            <a:off x="3203848" y="2924944"/>
            <a:ext cx="57238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404664"/>
            <a:ext cx="6084168" cy="64533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Delete one Row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Insert a new row of data (make up your own names and data)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Modify the column width and height so that the contents fits “snugly”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first row font size and make </a:t>
            </a:r>
            <a:r>
              <a:rPr lang="en-GB" sz="2800" b="1" dirty="0" smtClean="0"/>
              <a:t>BOLD </a:t>
            </a:r>
            <a:r>
              <a:rPr lang="en-GB" sz="2800" dirty="0" smtClean="0"/>
              <a:t>so that it stands out as a suitable Heading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Merge the two cells (and Centre) the text for “maximum marks=78”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appearance of the table from the Design&gt;table appearance ribbon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new slides for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insert a Table of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and remove rows and columns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cell width/height and merge two cells together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appearance of the table from the “table Style” ribbon</a:t>
            </a:r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308</TotalTime>
  <Words>220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39</cp:revision>
  <cp:lastPrinted>2014-03-13T14:44:44Z</cp:lastPrinted>
  <dcterms:created xsi:type="dcterms:W3CDTF">2014-02-23T18:37:12Z</dcterms:created>
  <dcterms:modified xsi:type="dcterms:W3CDTF">2016-03-20T17:11:28Z</dcterms:modified>
</cp:coreProperties>
</file>