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1" autoAdjust="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EF01-1625-485B-87E9-F95610F9AED5}" type="datetimeFigureOut">
              <a:rPr lang="en-US" smtClean="0"/>
              <a:pPr/>
              <a:t>6/7/2016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A0ACD-C37F-4B4E-BD98-E6CF486817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39BC-D5DA-4702-A251-DDE5BDB443B9}" type="datetimeFigureOut">
              <a:rPr lang="en-GB" smtClean="0"/>
              <a:pPr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AE78-7B57-4513-A8F3-26C44349C1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0814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39BC-D5DA-4702-A251-DDE5BDB443B9}" type="datetimeFigureOut">
              <a:rPr lang="en-GB" smtClean="0"/>
              <a:pPr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AE78-7B57-4513-A8F3-26C44349C1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825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39BC-D5DA-4702-A251-DDE5BDB443B9}" type="datetimeFigureOut">
              <a:rPr lang="en-GB" smtClean="0"/>
              <a:pPr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AE78-7B57-4513-A8F3-26C44349C1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143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39BC-D5DA-4702-A251-DDE5BDB443B9}" type="datetimeFigureOut">
              <a:rPr lang="en-GB" smtClean="0"/>
              <a:pPr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AE78-7B57-4513-A8F3-26C44349C1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3087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39BC-D5DA-4702-A251-DDE5BDB443B9}" type="datetimeFigureOut">
              <a:rPr lang="en-GB" smtClean="0"/>
              <a:pPr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AE78-7B57-4513-A8F3-26C44349C1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970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39BC-D5DA-4702-A251-DDE5BDB443B9}" type="datetimeFigureOut">
              <a:rPr lang="en-GB" smtClean="0"/>
              <a:pPr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AE78-7B57-4513-A8F3-26C44349C1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5804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39BC-D5DA-4702-A251-DDE5BDB443B9}" type="datetimeFigureOut">
              <a:rPr lang="en-GB" smtClean="0"/>
              <a:pPr/>
              <a:t>07/06/2016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AE78-7B57-4513-A8F3-26C44349C1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115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39BC-D5DA-4702-A251-DDE5BDB443B9}" type="datetimeFigureOut">
              <a:rPr lang="en-GB" smtClean="0"/>
              <a:pPr/>
              <a:t>07/06/2016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AE78-7B57-4513-A8F3-26C44349C1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6585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39BC-D5DA-4702-A251-DDE5BDB443B9}" type="datetimeFigureOut">
              <a:rPr lang="en-GB" smtClean="0"/>
              <a:pPr/>
              <a:t>07/06/2016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AE78-7B57-4513-A8F3-26C44349C1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115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39BC-D5DA-4702-A251-DDE5BDB443B9}" type="datetimeFigureOut">
              <a:rPr lang="en-GB" smtClean="0"/>
              <a:pPr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AE78-7B57-4513-A8F3-26C44349C1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6899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39BC-D5DA-4702-A251-DDE5BDB443B9}" type="datetimeFigureOut">
              <a:rPr lang="en-GB" smtClean="0"/>
              <a:pPr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AE78-7B57-4513-A8F3-26C44349C1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9119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439BC-D5DA-4702-A251-DDE5BDB443B9}" type="datetimeFigureOut">
              <a:rPr lang="en-GB" smtClean="0"/>
              <a:pPr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5AE78-7B57-4513-A8F3-26C44349C1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2149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n-GB" dirty="0" err="1" smtClean="0"/>
              <a:t>Kodu</a:t>
            </a:r>
            <a:r>
              <a:rPr lang="en-GB" dirty="0" smtClean="0"/>
              <a:t> Game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297" y="5013176"/>
            <a:ext cx="6400800" cy="175260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[Enter Game Name]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2776"/>
            <a:ext cx="4873922" cy="377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5158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Feedback given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Improvements made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8380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and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aim of the game?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Who is the target audience?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886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will you test the game?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6249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Evidence of World created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the world you created and point out the changes in terrain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2309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 Added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objects and what they do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5909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 Interacting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interaction, shooting, bumping into, eating </a:t>
            </a:r>
            <a:r>
              <a:rPr lang="en-GB" dirty="0" err="1" smtClean="0"/>
              <a:t>etc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113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Pathways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Have you got an object on a pathway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7302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</a:t>
            </a:r>
            <a:r>
              <a:rPr lang="en-GB" dirty="0" err="1" smtClean="0"/>
              <a:t>reatables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your creatable working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5872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players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keys move them?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1229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95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Kodu Game</vt:lpstr>
      <vt:lpstr>Aim and Audience</vt:lpstr>
      <vt:lpstr>Test strategies</vt:lpstr>
      <vt:lpstr>Evidence of World created</vt:lpstr>
      <vt:lpstr>Objects Added</vt:lpstr>
      <vt:lpstr>Objects Interacting</vt:lpstr>
      <vt:lpstr>Pathways</vt:lpstr>
      <vt:lpstr>Creatables</vt:lpstr>
      <vt:lpstr>Two players</vt:lpstr>
      <vt:lpstr>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Kodu Game</dc:title>
  <dc:creator>Tom Campbell</dc:creator>
  <cp:lastModifiedBy>wilmar</cp:lastModifiedBy>
  <cp:revision>9</cp:revision>
  <dcterms:created xsi:type="dcterms:W3CDTF">2013-01-16T13:37:48Z</dcterms:created>
  <dcterms:modified xsi:type="dcterms:W3CDTF">2016-06-07T19:39:38Z</dcterms:modified>
</cp:coreProperties>
</file>