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9" r:id="rId4"/>
    <p:sldId id="267" r:id="rId5"/>
    <p:sldId id="268" r:id="rId6"/>
    <p:sldId id="257" r:id="rId7"/>
    <p:sldId id="265" r:id="rId8"/>
    <p:sldId id="258" r:id="rId9"/>
    <p:sldId id="259" r:id="rId10"/>
    <p:sldId id="260" r:id="rId11"/>
    <p:sldId id="261" r:id="rId12"/>
    <p:sldId id="262" r:id="rId13"/>
    <p:sldId id="263" r:id="rId14"/>
    <p:sldId id="26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1" autoAdjust="0"/>
    <p:restoredTop sz="94660"/>
  </p:normalViewPr>
  <p:slideViewPr>
    <p:cSldViewPr>
      <p:cViewPr varScale="1">
        <p:scale>
          <a:sx n="103" d="100"/>
          <a:sy n="103" d="100"/>
        </p:scale>
        <p:origin x="-18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64439BC-D5DA-4702-A251-DDE5BDB443B9}" type="datetimeFigureOut">
              <a:rPr lang="en-GB" smtClean="0"/>
              <a:t>16/01/2013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A5AE78-7B57-4513-A8F3-26C44349C112}" type="slidenum">
              <a:rPr lang="en-GB" smtClean="0"/>
              <a:t>‹#›</a:t>
            </a:fld>
            <a:endParaRPr lang="en-GB"/>
          </a:p>
        </p:txBody>
      </p:sp>
    </p:spTree>
    <p:extLst>
      <p:ext uri="{BB962C8B-B14F-4D97-AF65-F5344CB8AC3E}">
        <p14:creationId xmlns:p14="http://schemas.microsoft.com/office/powerpoint/2010/main" val="1708145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64439BC-D5DA-4702-A251-DDE5BDB443B9}" type="datetimeFigureOut">
              <a:rPr lang="en-GB" smtClean="0"/>
              <a:t>16/01/2013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A5AE78-7B57-4513-A8F3-26C44349C112}" type="slidenum">
              <a:rPr lang="en-GB" smtClean="0"/>
              <a:t>‹#›</a:t>
            </a:fld>
            <a:endParaRPr lang="en-GB"/>
          </a:p>
        </p:txBody>
      </p:sp>
    </p:spTree>
    <p:extLst>
      <p:ext uri="{BB962C8B-B14F-4D97-AF65-F5344CB8AC3E}">
        <p14:creationId xmlns:p14="http://schemas.microsoft.com/office/powerpoint/2010/main" val="1882581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64439BC-D5DA-4702-A251-DDE5BDB443B9}" type="datetimeFigureOut">
              <a:rPr lang="en-GB" smtClean="0"/>
              <a:t>16/01/2013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A5AE78-7B57-4513-A8F3-26C44349C112}" type="slidenum">
              <a:rPr lang="en-GB" smtClean="0"/>
              <a:t>‹#›</a:t>
            </a:fld>
            <a:endParaRPr lang="en-GB"/>
          </a:p>
        </p:txBody>
      </p:sp>
    </p:spTree>
    <p:extLst>
      <p:ext uri="{BB962C8B-B14F-4D97-AF65-F5344CB8AC3E}">
        <p14:creationId xmlns:p14="http://schemas.microsoft.com/office/powerpoint/2010/main" val="2781430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64439BC-D5DA-4702-A251-DDE5BDB443B9}" type="datetimeFigureOut">
              <a:rPr lang="en-GB" smtClean="0"/>
              <a:t>16/01/2013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A5AE78-7B57-4513-A8F3-26C44349C112}" type="slidenum">
              <a:rPr lang="en-GB" smtClean="0"/>
              <a:t>‹#›</a:t>
            </a:fld>
            <a:endParaRPr lang="en-GB"/>
          </a:p>
        </p:txBody>
      </p:sp>
    </p:spTree>
    <p:extLst>
      <p:ext uri="{BB962C8B-B14F-4D97-AF65-F5344CB8AC3E}">
        <p14:creationId xmlns:p14="http://schemas.microsoft.com/office/powerpoint/2010/main" val="1430879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4439BC-D5DA-4702-A251-DDE5BDB443B9}" type="datetimeFigureOut">
              <a:rPr lang="en-GB" smtClean="0"/>
              <a:t>16/01/2013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A5AE78-7B57-4513-A8F3-26C44349C112}" type="slidenum">
              <a:rPr lang="en-GB" smtClean="0"/>
              <a:t>‹#›</a:t>
            </a:fld>
            <a:endParaRPr lang="en-GB"/>
          </a:p>
        </p:txBody>
      </p:sp>
    </p:spTree>
    <p:extLst>
      <p:ext uri="{BB962C8B-B14F-4D97-AF65-F5344CB8AC3E}">
        <p14:creationId xmlns:p14="http://schemas.microsoft.com/office/powerpoint/2010/main" val="4097045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64439BC-D5DA-4702-A251-DDE5BDB443B9}" type="datetimeFigureOut">
              <a:rPr lang="en-GB" smtClean="0"/>
              <a:t>16/01/2013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AA5AE78-7B57-4513-A8F3-26C44349C112}" type="slidenum">
              <a:rPr lang="en-GB" smtClean="0"/>
              <a:t>‹#›</a:t>
            </a:fld>
            <a:endParaRPr lang="en-GB"/>
          </a:p>
        </p:txBody>
      </p:sp>
    </p:spTree>
    <p:extLst>
      <p:ext uri="{BB962C8B-B14F-4D97-AF65-F5344CB8AC3E}">
        <p14:creationId xmlns:p14="http://schemas.microsoft.com/office/powerpoint/2010/main" val="3758040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64439BC-D5DA-4702-A251-DDE5BDB443B9}" type="datetimeFigureOut">
              <a:rPr lang="en-GB" smtClean="0"/>
              <a:t>16/01/2013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AA5AE78-7B57-4513-A8F3-26C44349C112}" type="slidenum">
              <a:rPr lang="en-GB" smtClean="0"/>
              <a:t>‹#›</a:t>
            </a:fld>
            <a:endParaRPr lang="en-GB"/>
          </a:p>
        </p:txBody>
      </p:sp>
    </p:spTree>
    <p:extLst>
      <p:ext uri="{BB962C8B-B14F-4D97-AF65-F5344CB8AC3E}">
        <p14:creationId xmlns:p14="http://schemas.microsoft.com/office/powerpoint/2010/main" val="3411555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64439BC-D5DA-4702-A251-DDE5BDB443B9}" type="datetimeFigureOut">
              <a:rPr lang="en-GB" smtClean="0"/>
              <a:t>16/01/2013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AA5AE78-7B57-4513-A8F3-26C44349C112}" type="slidenum">
              <a:rPr lang="en-GB" smtClean="0"/>
              <a:t>‹#›</a:t>
            </a:fld>
            <a:endParaRPr lang="en-GB"/>
          </a:p>
        </p:txBody>
      </p:sp>
    </p:spTree>
    <p:extLst>
      <p:ext uri="{BB962C8B-B14F-4D97-AF65-F5344CB8AC3E}">
        <p14:creationId xmlns:p14="http://schemas.microsoft.com/office/powerpoint/2010/main" val="965855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4439BC-D5DA-4702-A251-DDE5BDB443B9}" type="datetimeFigureOut">
              <a:rPr lang="en-GB" smtClean="0"/>
              <a:t>16/01/2013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AA5AE78-7B57-4513-A8F3-26C44349C112}" type="slidenum">
              <a:rPr lang="en-GB" smtClean="0"/>
              <a:t>‹#›</a:t>
            </a:fld>
            <a:endParaRPr lang="en-GB"/>
          </a:p>
        </p:txBody>
      </p:sp>
    </p:spTree>
    <p:extLst>
      <p:ext uri="{BB962C8B-B14F-4D97-AF65-F5344CB8AC3E}">
        <p14:creationId xmlns:p14="http://schemas.microsoft.com/office/powerpoint/2010/main" val="3111584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4439BC-D5DA-4702-A251-DDE5BDB443B9}" type="datetimeFigureOut">
              <a:rPr lang="en-GB" smtClean="0"/>
              <a:t>16/01/2013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AA5AE78-7B57-4513-A8F3-26C44349C112}" type="slidenum">
              <a:rPr lang="en-GB" smtClean="0"/>
              <a:t>‹#›</a:t>
            </a:fld>
            <a:endParaRPr lang="en-GB"/>
          </a:p>
        </p:txBody>
      </p:sp>
    </p:spTree>
    <p:extLst>
      <p:ext uri="{BB962C8B-B14F-4D97-AF65-F5344CB8AC3E}">
        <p14:creationId xmlns:p14="http://schemas.microsoft.com/office/powerpoint/2010/main" val="3268992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4439BC-D5DA-4702-A251-DDE5BDB443B9}" type="datetimeFigureOut">
              <a:rPr lang="en-GB" smtClean="0"/>
              <a:t>16/01/2013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AA5AE78-7B57-4513-A8F3-26C44349C112}" type="slidenum">
              <a:rPr lang="en-GB" smtClean="0"/>
              <a:t>‹#›</a:t>
            </a:fld>
            <a:endParaRPr lang="en-GB"/>
          </a:p>
        </p:txBody>
      </p:sp>
    </p:spTree>
    <p:extLst>
      <p:ext uri="{BB962C8B-B14F-4D97-AF65-F5344CB8AC3E}">
        <p14:creationId xmlns:p14="http://schemas.microsoft.com/office/powerpoint/2010/main" val="791194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4439BC-D5DA-4702-A251-DDE5BDB443B9}" type="datetimeFigureOut">
              <a:rPr lang="en-GB" smtClean="0"/>
              <a:t>16/01/2013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A5AE78-7B57-4513-A8F3-26C44349C112}" type="slidenum">
              <a:rPr lang="en-GB" smtClean="0"/>
              <a:t>‹#›</a:t>
            </a:fld>
            <a:endParaRPr lang="en-GB"/>
          </a:p>
        </p:txBody>
      </p:sp>
    </p:spTree>
    <p:extLst>
      <p:ext uri="{BB962C8B-B14F-4D97-AF65-F5344CB8AC3E}">
        <p14:creationId xmlns:p14="http://schemas.microsoft.com/office/powerpoint/2010/main" val="3121498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332656"/>
            <a:ext cx="7772400" cy="1470025"/>
          </a:xfrm>
        </p:spPr>
        <p:txBody>
          <a:bodyPr/>
          <a:lstStyle/>
          <a:p>
            <a:r>
              <a:rPr lang="en-GB" dirty="0" err="1" smtClean="0"/>
              <a:t>Kodu</a:t>
            </a:r>
            <a:r>
              <a:rPr lang="en-GB" dirty="0" smtClean="0"/>
              <a:t> Game</a:t>
            </a:r>
            <a:endParaRPr lang="en-GB" dirty="0"/>
          </a:p>
        </p:txBody>
      </p:sp>
      <p:sp>
        <p:nvSpPr>
          <p:cNvPr id="3" name="Subtitle 2"/>
          <p:cNvSpPr>
            <a:spLocks noGrp="1"/>
          </p:cNvSpPr>
          <p:nvPr>
            <p:ph type="subTitle" idx="1"/>
          </p:nvPr>
        </p:nvSpPr>
        <p:spPr>
          <a:xfrm>
            <a:off x="1432297" y="5013176"/>
            <a:ext cx="6400800" cy="1752600"/>
          </a:xfrm>
        </p:spPr>
        <p:txBody>
          <a:bodyPr/>
          <a:lstStyle/>
          <a:p>
            <a:endParaRPr lang="en-GB" dirty="0" smtClean="0"/>
          </a:p>
          <a:p>
            <a:r>
              <a:rPr lang="en-GB" dirty="0" smtClean="0"/>
              <a:t>[Enter Game Name]</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412776"/>
            <a:ext cx="4873922" cy="3772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1580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Objects Interacting</a:t>
            </a:r>
            <a:endParaRPr lang="en-GB" dirty="0"/>
          </a:p>
        </p:txBody>
      </p:sp>
      <p:sp>
        <p:nvSpPr>
          <p:cNvPr id="3" name="Content Placeholder 2"/>
          <p:cNvSpPr>
            <a:spLocks noGrp="1"/>
          </p:cNvSpPr>
          <p:nvPr>
            <p:ph idx="1"/>
          </p:nvPr>
        </p:nvSpPr>
        <p:spPr/>
        <p:txBody>
          <a:bodyPr/>
          <a:lstStyle/>
          <a:p>
            <a:r>
              <a:rPr lang="en-GB" dirty="0" smtClean="0"/>
              <a:t>Show interaction, shooting, bumping into, eating </a:t>
            </a:r>
            <a:r>
              <a:rPr lang="en-GB" dirty="0" err="1" smtClean="0"/>
              <a:t>etc</a:t>
            </a:r>
            <a:endParaRPr lang="en-GB" dirty="0"/>
          </a:p>
        </p:txBody>
      </p:sp>
    </p:spTree>
    <p:extLst>
      <p:ext uri="{BB962C8B-B14F-4D97-AF65-F5344CB8AC3E}">
        <p14:creationId xmlns:p14="http://schemas.microsoft.com/office/powerpoint/2010/main" val="391132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Pathways</a:t>
            </a:r>
            <a:endParaRPr lang="en-GB" dirty="0"/>
          </a:p>
        </p:txBody>
      </p:sp>
      <p:sp>
        <p:nvSpPr>
          <p:cNvPr id="3" name="Content Placeholder 2"/>
          <p:cNvSpPr>
            <a:spLocks noGrp="1"/>
          </p:cNvSpPr>
          <p:nvPr>
            <p:ph idx="1"/>
          </p:nvPr>
        </p:nvSpPr>
        <p:spPr/>
        <p:txBody>
          <a:bodyPr/>
          <a:lstStyle/>
          <a:p>
            <a:r>
              <a:rPr lang="en-GB" dirty="0" smtClean="0"/>
              <a:t>Have you got an object on a pathway</a:t>
            </a:r>
            <a:endParaRPr lang="en-GB" dirty="0"/>
          </a:p>
        </p:txBody>
      </p:sp>
    </p:spTree>
    <p:extLst>
      <p:ext uri="{BB962C8B-B14F-4D97-AF65-F5344CB8AC3E}">
        <p14:creationId xmlns:p14="http://schemas.microsoft.com/office/powerpoint/2010/main" val="673020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a:t>
            </a:r>
            <a:r>
              <a:rPr lang="en-GB" dirty="0" err="1" smtClean="0"/>
              <a:t>reatables</a:t>
            </a:r>
            <a:endParaRPr lang="en-GB" dirty="0"/>
          </a:p>
        </p:txBody>
      </p:sp>
      <p:sp>
        <p:nvSpPr>
          <p:cNvPr id="3" name="Content Placeholder 2"/>
          <p:cNvSpPr>
            <a:spLocks noGrp="1"/>
          </p:cNvSpPr>
          <p:nvPr>
            <p:ph idx="1"/>
          </p:nvPr>
        </p:nvSpPr>
        <p:spPr/>
        <p:txBody>
          <a:bodyPr/>
          <a:lstStyle/>
          <a:p>
            <a:r>
              <a:rPr lang="en-GB" dirty="0" smtClean="0"/>
              <a:t>Show your creatable working</a:t>
            </a:r>
            <a:endParaRPr lang="en-GB" dirty="0"/>
          </a:p>
        </p:txBody>
      </p:sp>
    </p:spTree>
    <p:extLst>
      <p:ext uri="{BB962C8B-B14F-4D97-AF65-F5344CB8AC3E}">
        <p14:creationId xmlns:p14="http://schemas.microsoft.com/office/powerpoint/2010/main" val="1458729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Two players</a:t>
            </a:r>
            <a:endParaRPr lang="en-GB" dirty="0"/>
          </a:p>
        </p:txBody>
      </p:sp>
      <p:sp>
        <p:nvSpPr>
          <p:cNvPr id="3" name="Content Placeholder 2"/>
          <p:cNvSpPr>
            <a:spLocks noGrp="1"/>
          </p:cNvSpPr>
          <p:nvPr>
            <p:ph idx="1"/>
          </p:nvPr>
        </p:nvSpPr>
        <p:spPr/>
        <p:txBody>
          <a:bodyPr/>
          <a:lstStyle/>
          <a:p>
            <a:r>
              <a:rPr lang="en-GB" dirty="0" smtClean="0"/>
              <a:t>What keys move them?</a:t>
            </a:r>
            <a:endParaRPr lang="en-GB" dirty="0"/>
          </a:p>
        </p:txBody>
      </p:sp>
    </p:spTree>
    <p:extLst>
      <p:ext uri="{BB962C8B-B14F-4D97-AF65-F5344CB8AC3E}">
        <p14:creationId xmlns:p14="http://schemas.microsoft.com/office/powerpoint/2010/main" val="1312297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Feedback</a:t>
            </a:r>
            <a:endParaRPr lang="en-GB" dirty="0"/>
          </a:p>
        </p:txBody>
      </p:sp>
      <p:sp>
        <p:nvSpPr>
          <p:cNvPr id="3" name="Content Placeholder 2"/>
          <p:cNvSpPr>
            <a:spLocks noGrp="1"/>
          </p:cNvSpPr>
          <p:nvPr>
            <p:ph idx="1"/>
          </p:nvPr>
        </p:nvSpPr>
        <p:spPr/>
        <p:txBody>
          <a:bodyPr/>
          <a:lstStyle/>
          <a:p>
            <a:r>
              <a:rPr lang="en-GB" dirty="0" smtClean="0"/>
              <a:t>Feedback given</a:t>
            </a:r>
          </a:p>
          <a:p>
            <a:endParaRPr lang="en-GB" dirty="0"/>
          </a:p>
          <a:p>
            <a:endParaRPr lang="en-GB" dirty="0" smtClean="0"/>
          </a:p>
          <a:p>
            <a:r>
              <a:rPr lang="en-GB" dirty="0" smtClean="0"/>
              <a:t>Improvements made</a:t>
            </a:r>
            <a:endParaRPr lang="en-GB" dirty="0"/>
          </a:p>
        </p:txBody>
      </p:sp>
    </p:spTree>
    <p:extLst>
      <p:ext uri="{BB962C8B-B14F-4D97-AF65-F5344CB8AC3E}">
        <p14:creationId xmlns:p14="http://schemas.microsoft.com/office/powerpoint/2010/main" val="4283801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Level 3</a:t>
            </a:r>
            <a:endParaRPr lang="en-GB" dirty="0"/>
          </a:p>
        </p:txBody>
      </p:sp>
      <p:sp>
        <p:nvSpPr>
          <p:cNvPr id="3" name="Content Placeholder 2"/>
          <p:cNvSpPr>
            <a:spLocks noGrp="1"/>
          </p:cNvSpPr>
          <p:nvPr>
            <p:ph idx="1"/>
          </p:nvPr>
        </p:nvSpPr>
        <p:spPr/>
        <p:txBody>
          <a:bodyPr>
            <a:noAutofit/>
          </a:bodyPr>
          <a:lstStyle/>
          <a:p>
            <a:r>
              <a:rPr lang="en-GB" sz="2800" dirty="0" smtClean="0"/>
              <a:t>Students will plan a game. Students will comment on the success of the game</a:t>
            </a:r>
          </a:p>
          <a:p>
            <a:r>
              <a:rPr lang="en-GB" sz="2800" dirty="0" smtClean="0"/>
              <a:t>Students will create a world with objects in it. Students will alter the terrain of the world. The game will have a moving object, controlled by the keyboard. </a:t>
            </a:r>
          </a:p>
        </p:txBody>
      </p:sp>
    </p:spTree>
    <p:extLst>
      <p:ext uri="{BB962C8B-B14F-4D97-AF65-F5344CB8AC3E}">
        <p14:creationId xmlns:p14="http://schemas.microsoft.com/office/powerpoint/2010/main" val="1768797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Level 4</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Students will plan a game for a specific target audience. Students will show evidence of how they have refined their game to meet their client’s needs (evidence of feedback). They will evaluate the success of their solution</a:t>
            </a:r>
          </a:p>
          <a:p>
            <a:r>
              <a:rPr lang="en-GB" dirty="0" smtClean="0"/>
              <a:t>Students will create a world with objects in it. Students will alter the terrain of the world to suit the purpose of the game. The game will have a moving object that responds to other objects and demonstrates output </a:t>
            </a:r>
          </a:p>
          <a:p>
            <a:endParaRPr lang="en-GB" dirty="0"/>
          </a:p>
        </p:txBody>
      </p:sp>
    </p:spTree>
    <p:extLst>
      <p:ext uri="{BB962C8B-B14F-4D97-AF65-F5344CB8AC3E}">
        <p14:creationId xmlns:p14="http://schemas.microsoft.com/office/powerpoint/2010/main" val="1969216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Level 5</a:t>
            </a:r>
            <a:endParaRPr lang="en-GB" dirty="0"/>
          </a:p>
        </p:txBody>
      </p:sp>
      <p:sp>
        <p:nvSpPr>
          <p:cNvPr id="3" name="Content Placeholder 2"/>
          <p:cNvSpPr>
            <a:spLocks noGrp="1"/>
          </p:cNvSpPr>
          <p:nvPr>
            <p:ph idx="1"/>
          </p:nvPr>
        </p:nvSpPr>
        <p:spPr/>
        <p:txBody>
          <a:bodyPr>
            <a:normAutofit lnSpcReduction="10000"/>
          </a:bodyPr>
          <a:lstStyle/>
          <a:p>
            <a:r>
              <a:rPr lang="en-GB" sz="2800" dirty="0" smtClean="0"/>
              <a:t>Plan and develop a structured game which uses a combination of features to enhance the user’s experience.  Use criteria to evaluate the quality of solutions, identifying improvements and refining their work.</a:t>
            </a:r>
          </a:p>
          <a:p>
            <a:r>
              <a:rPr lang="en-GB" sz="2800" dirty="0" smtClean="0"/>
              <a:t>Students will create a more complex world with objects from an empty world. They would alter the terrain to include water, hills, walls and landscapes. The game would accommodate two players and would demonstrate interaction such as shooting and scoring</a:t>
            </a:r>
          </a:p>
          <a:p>
            <a:endParaRPr lang="en-GB" sz="1900" dirty="0" smtClean="0"/>
          </a:p>
          <a:p>
            <a:endParaRPr lang="en-GB" dirty="0"/>
          </a:p>
        </p:txBody>
      </p:sp>
    </p:spTree>
    <p:extLst>
      <p:ext uri="{BB962C8B-B14F-4D97-AF65-F5344CB8AC3E}">
        <p14:creationId xmlns:p14="http://schemas.microsoft.com/office/powerpoint/2010/main" val="1686648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Level 6 - 7</a:t>
            </a:r>
            <a:endParaRPr lang="en-GB" dirty="0"/>
          </a:p>
        </p:txBody>
      </p:sp>
      <p:sp>
        <p:nvSpPr>
          <p:cNvPr id="3" name="Content Placeholder 2"/>
          <p:cNvSpPr>
            <a:spLocks noGrp="1"/>
          </p:cNvSpPr>
          <p:nvPr>
            <p:ph idx="1"/>
          </p:nvPr>
        </p:nvSpPr>
        <p:spPr/>
        <p:txBody>
          <a:bodyPr>
            <a:normAutofit fontScale="55000" lnSpcReduction="20000"/>
          </a:bodyPr>
          <a:lstStyle/>
          <a:p>
            <a:r>
              <a:rPr lang="en-GB" sz="4800" dirty="0" smtClean="0"/>
              <a:t>Plan and develop a structured game which uses a combination of features to enhance the user’s experience. </a:t>
            </a:r>
            <a:r>
              <a:rPr lang="en-GB" sz="4800" b="1" dirty="0" smtClean="0"/>
              <a:t> </a:t>
            </a:r>
            <a:r>
              <a:rPr lang="en-GB" sz="4800" dirty="0" smtClean="0"/>
              <a:t>Use criteria to evaluate the quality of solutions, identifying improvements and refining their work. The game will show logic and will include other levels of difficulty</a:t>
            </a:r>
          </a:p>
          <a:p>
            <a:r>
              <a:rPr lang="en-GB" sz="4800" dirty="0" smtClean="0"/>
              <a:t> </a:t>
            </a:r>
          </a:p>
          <a:p>
            <a:r>
              <a:rPr lang="en-GB" sz="4800" dirty="0" smtClean="0"/>
              <a:t>They would create a more complex tailor – made world suitable for the defined target audience. The game will involve more than one player with interaction such as scoring and losing points. The game might include more complex techniques such as pathways and </a:t>
            </a:r>
            <a:r>
              <a:rPr lang="en-GB" sz="4800" dirty="0" err="1" smtClean="0"/>
              <a:t>creatables</a:t>
            </a:r>
            <a:r>
              <a:rPr lang="en-GB" sz="4800" dirty="0" smtClean="0"/>
              <a:t>, camera movement and object behaviours</a:t>
            </a:r>
          </a:p>
          <a:p>
            <a:endParaRPr lang="en-GB" dirty="0"/>
          </a:p>
        </p:txBody>
      </p:sp>
    </p:spTree>
    <p:extLst>
      <p:ext uri="{BB962C8B-B14F-4D97-AF65-F5344CB8AC3E}">
        <p14:creationId xmlns:p14="http://schemas.microsoft.com/office/powerpoint/2010/main" val="4046343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Aim and Audience</a:t>
            </a:r>
            <a:endParaRPr lang="en-GB" dirty="0"/>
          </a:p>
        </p:txBody>
      </p:sp>
      <p:sp>
        <p:nvSpPr>
          <p:cNvPr id="3" name="Content Placeholder 2"/>
          <p:cNvSpPr>
            <a:spLocks noGrp="1"/>
          </p:cNvSpPr>
          <p:nvPr>
            <p:ph idx="1"/>
          </p:nvPr>
        </p:nvSpPr>
        <p:spPr/>
        <p:txBody>
          <a:bodyPr/>
          <a:lstStyle/>
          <a:p>
            <a:r>
              <a:rPr lang="en-GB" dirty="0" smtClean="0"/>
              <a:t>What is the aim of the game?</a:t>
            </a:r>
          </a:p>
          <a:p>
            <a:endParaRPr lang="en-GB" dirty="0"/>
          </a:p>
          <a:p>
            <a:endParaRPr lang="en-GB" dirty="0" smtClean="0"/>
          </a:p>
          <a:p>
            <a:endParaRPr lang="en-GB" dirty="0"/>
          </a:p>
          <a:p>
            <a:r>
              <a:rPr lang="en-GB" dirty="0" smtClean="0"/>
              <a:t>Who is the target audience?</a:t>
            </a:r>
            <a:endParaRPr lang="en-GB" dirty="0"/>
          </a:p>
        </p:txBody>
      </p:sp>
    </p:spTree>
    <p:extLst>
      <p:ext uri="{BB962C8B-B14F-4D97-AF65-F5344CB8AC3E}">
        <p14:creationId xmlns:p14="http://schemas.microsoft.com/office/powerpoint/2010/main" val="348865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 strategies</a:t>
            </a:r>
            <a:endParaRPr lang="en-GB" dirty="0"/>
          </a:p>
        </p:txBody>
      </p:sp>
      <p:sp>
        <p:nvSpPr>
          <p:cNvPr id="3" name="Content Placeholder 2"/>
          <p:cNvSpPr>
            <a:spLocks noGrp="1"/>
          </p:cNvSpPr>
          <p:nvPr>
            <p:ph idx="1"/>
          </p:nvPr>
        </p:nvSpPr>
        <p:spPr/>
        <p:txBody>
          <a:bodyPr/>
          <a:lstStyle/>
          <a:p>
            <a:r>
              <a:rPr lang="en-GB" dirty="0" smtClean="0"/>
              <a:t>How will you test the game?</a:t>
            </a:r>
            <a:endParaRPr lang="en-GB" dirty="0"/>
          </a:p>
        </p:txBody>
      </p:sp>
    </p:spTree>
    <p:extLst>
      <p:ext uri="{BB962C8B-B14F-4D97-AF65-F5344CB8AC3E}">
        <p14:creationId xmlns:p14="http://schemas.microsoft.com/office/powerpoint/2010/main" val="1262494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Evidence of World created</a:t>
            </a:r>
            <a:endParaRPr lang="en-GB" dirty="0"/>
          </a:p>
        </p:txBody>
      </p:sp>
      <p:sp>
        <p:nvSpPr>
          <p:cNvPr id="3" name="Content Placeholder 2"/>
          <p:cNvSpPr>
            <a:spLocks noGrp="1"/>
          </p:cNvSpPr>
          <p:nvPr>
            <p:ph idx="1"/>
          </p:nvPr>
        </p:nvSpPr>
        <p:spPr/>
        <p:txBody>
          <a:bodyPr/>
          <a:lstStyle/>
          <a:p>
            <a:r>
              <a:rPr lang="en-GB" dirty="0" smtClean="0"/>
              <a:t>Show the world you created and point out the changes in terrain</a:t>
            </a:r>
            <a:endParaRPr lang="en-GB" dirty="0"/>
          </a:p>
        </p:txBody>
      </p:sp>
    </p:spTree>
    <p:extLst>
      <p:ext uri="{BB962C8B-B14F-4D97-AF65-F5344CB8AC3E}">
        <p14:creationId xmlns:p14="http://schemas.microsoft.com/office/powerpoint/2010/main" val="923092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Objects Added</a:t>
            </a:r>
            <a:endParaRPr lang="en-GB" dirty="0"/>
          </a:p>
        </p:txBody>
      </p:sp>
      <p:sp>
        <p:nvSpPr>
          <p:cNvPr id="3" name="Content Placeholder 2"/>
          <p:cNvSpPr>
            <a:spLocks noGrp="1"/>
          </p:cNvSpPr>
          <p:nvPr>
            <p:ph idx="1"/>
          </p:nvPr>
        </p:nvSpPr>
        <p:spPr/>
        <p:txBody>
          <a:bodyPr/>
          <a:lstStyle/>
          <a:p>
            <a:r>
              <a:rPr lang="en-GB" dirty="0" smtClean="0"/>
              <a:t>Show objects and what they do</a:t>
            </a:r>
            <a:endParaRPr lang="en-GB" dirty="0"/>
          </a:p>
        </p:txBody>
      </p:sp>
    </p:spTree>
    <p:extLst>
      <p:ext uri="{BB962C8B-B14F-4D97-AF65-F5344CB8AC3E}">
        <p14:creationId xmlns:p14="http://schemas.microsoft.com/office/powerpoint/2010/main" val="3559094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1073</TotalTime>
  <Words>357</Words>
  <Application>Microsoft Office PowerPoint</Application>
  <PresentationFormat>On-screen Show (4:3)</PresentationFormat>
  <Paragraphs>41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Kodu Game</vt:lpstr>
      <vt:lpstr>Level 3</vt:lpstr>
      <vt:lpstr>Level 4</vt:lpstr>
      <vt:lpstr>Level 5</vt:lpstr>
      <vt:lpstr>Level 6 - 7</vt:lpstr>
      <vt:lpstr>Aim and Audience</vt:lpstr>
      <vt:lpstr>Test strategies</vt:lpstr>
      <vt:lpstr>Evidence of World created</vt:lpstr>
      <vt:lpstr>Objects Added</vt:lpstr>
      <vt:lpstr>Objects Interacting</vt:lpstr>
      <vt:lpstr>Pathways</vt:lpstr>
      <vt:lpstr>Creatables</vt:lpstr>
      <vt:lpstr>Two players</vt:lpstr>
      <vt:lpstr>Feedback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Kodu Game</dc:title>
  <dc:creator>Tom Campbell</dc:creator>
  <cp:lastModifiedBy>Tom Campbell</cp:lastModifiedBy>
  <cp:revision>7</cp:revision>
  <dcterms:created xsi:type="dcterms:W3CDTF">2013-01-16T13:37:48Z</dcterms:created>
  <dcterms:modified xsi:type="dcterms:W3CDTF">2013-01-17T07:31:00Z</dcterms:modified>
</cp:coreProperties>
</file>