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33" autoAdjust="0"/>
  </p:normalViewPr>
  <p:slideViewPr>
    <p:cSldViewPr>
      <p:cViewPr>
        <p:scale>
          <a:sx n="120" d="100"/>
          <a:sy n="120" d="100"/>
        </p:scale>
        <p:origin x="-2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Kudo</a:t>
            </a:r>
            <a:r>
              <a:rPr lang="en-GB" dirty="0" smtClean="0"/>
              <a:t> Icons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 dirty="0" smtClean="0"/>
              <a:t>Starter </a:t>
            </a:r>
            <a:r>
              <a:rPr lang="en-GB" dirty="0" smtClean="0"/>
              <a:t>objects(blue)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67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-28575"/>
            <a:ext cx="6858000" cy="667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9200" y="0"/>
            <a:ext cx="6934200" cy="658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10510"/>
            <a:ext cx="6934200" cy="669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9200" y="-2"/>
            <a:ext cx="7086600" cy="672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3710" y="-1"/>
            <a:ext cx="6858000" cy="667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5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9200" y="0"/>
            <a:ext cx="6934200" cy="680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9034" y="113139"/>
            <a:ext cx="3419588" cy="662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2498" y="131830"/>
            <a:ext cx="3200400" cy="672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47800" y="3352800"/>
            <a:ext cx="6781800" cy="333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0"/>
            <a:ext cx="706947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Kudo Icons</vt:lpstr>
      <vt:lpstr>Guess the icon</vt:lpstr>
      <vt:lpstr>Guess the icon</vt:lpstr>
      <vt:lpstr>Guess the icon</vt:lpstr>
      <vt:lpstr>Guess the icon</vt:lpstr>
      <vt:lpstr>Guess the icon</vt:lpstr>
      <vt:lpstr>Guess the icon</vt:lpstr>
      <vt:lpstr>Guess the icon</vt:lpstr>
      <vt:lpstr>Guess the icon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Kudo Icons</dc:title>
  <dc:creator>Danielle</dc:creator>
  <cp:lastModifiedBy>PSO</cp:lastModifiedBy>
  <cp:revision>5</cp:revision>
  <dcterms:created xsi:type="dcterms:W3CDTF">2006-08-16T00:00:00Z</dcterms:created>
  <dcterms:modified xsi:type="dcterms:W3CDTF">2013-01-04T19:36:55Z</dcterms:modified>
</cp:coreProperties>
</file>