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718300" cy="985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6" autoAdjust="0"/>
    <p:restoredTop sz="94660"/>
  </p:normalViewPr>
  <p:slideViewPr>
    <p:cSldViewPr>
      <p:cViewPr>
        <p:scale>
          <a:sx n="66" d="100"/>
          <a:sy n="66" d="100"/>
        </p:scale>
        <p:origin x="-606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b="1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06/03/2016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ttp://www.igs.schulen-offenbach.de/websites/site/uschule/gfx/ECDL-Logo2006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223" r="8062"/>
          <a:stretch/>
        </p:blipFill>
        <p:spPr bwMode="auto">
          <a:xfrm>
            <a:off x="4404346" y="5229200"/>
            <a:ext cx="4729617" cy="162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06/03/2016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06/03/2016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700808"/>
            <a:ext cx="2952328" cy="4824536"/>
          </a:xfrm>
        </p:spPr>
        <p:txBody>
          <a:bodyPr anchor="t"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3997" y="548680"/>
            <a:ext cx="5544616" cy="59283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06/03/2016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4098" name="Picture 2" descr="http://www.igs.schulen-offenbach.de/websites/site/uschule/gfx/ECDL-Logo2006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223" r="8062"/>
          <a:stretch/>
        </p:blipFill>
        <p:spPr bwMode="auto">
          <a:xfrm>
            <a:off x="179512" y="548680"/>
            <a:ext cx="2997200" cy="103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06/03/2016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06/03/2016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06/03/2016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06/03/2016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06/03/2016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06/03/2016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06/03/2016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BDDF4DD-0E82-4106-AFA8-2EE49E3500D8}" type="datetimeFigureOut">
              <a:rPr lang="en-GB" smtClean="0"/>
              <a:pPr/>
              <a:t>06/03/2016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homepage.ntlworld.com/padickinson/HTML6/PowerPoint%20Quiz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ECDL: PowerPoint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Lesson 2: Graphs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08231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By the end of the lesson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GOOD</a:t>
            </a:r>
          </a:p>
          <a:p>
            <a:r>
              <a:rPr lang="en-GB" dirty="0" smtClean="0"/>
              <a:t>You will be able to create a custom graph on a slide in </a:t>
            </a:r>
            <a:r>
              <a:rPr lang="en-GB" dirty="0"/>
              <a:t>P</a:t>
            </a:r>
            <a:r>
              <a:rPr lang="en-GB" dirty="0" smtClean="0"/>
              <a:t>owerPoint</a:t>
            </a:r>
          </a:p>
          <a:p>
            <a:r>
              <a:rPr lang="en-GB" dirty="0" smtClean="0"/>
              <a:t>You will be able to change the chart style and edit the labels which are included</a:t>
            </a:r>
          </a:p>
          <a:p>
            <a:pPr marL="0" indent="0">
              <a:buNone/>
            </a:pPr>
            <a:r>
              <a:rPr lang="en-GB" b="1" dirty="0" smtClean="0"/>
              <a:t>BETTER</a:t>
            </a:r>
          </a:p>
          <a:p>
            <a:r>
              <a:rPr lang="en-GB" dirty="0" smtClean="0"/>
              <a:t>You will be able to fully customise the colours of the graph</a:t>
            </a:r>
          </a:p>
          <a:p>
            <a:r>
              <a:rPr lang="en-GB" dirty="0" smtClean="0"/>
              <a:t>You will be able to change the chart type</a:t>
            </a:r>
          </a:p>
          <a:p>
            <a:pPr marL="0" indent="0">
              <a:buNone/>
            </a:pPr>
            <a:r>
              <a:rPr lang="en-GB" b="1" dirty="0" smtClean="0"/>
              <a:t>BEST</a:t>
            </a:r>
          </a:p>
          <a:p>
            <a:r>
              <a:rPr lang="en-GB" dirty="0"/>
              <a:t>You will be able to </a:t>
            </a:r>
            <a:r>
              <a:rPr lang="en-GB" dirty="0" smtClean="0"/>
              <a:t>create an effective and good looking chart</a:t>
            </a:r>
            <a:endParaRPr lang="en-GB" dirty="0"/>
          </a:p>
        </p:txBody>
      </p:sp>
      <p:pic>
        <p:nvPicPr>
          <p:cNvPr id="6148" name="Picture 4" descr="http://principalberry.files.wordpress.com/2012/02/wpid-photo-feb-13-2012-618-p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3367" y="3861048"/>
            <a:ext cx="2390441" cy="269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1672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Quick Quiz – Check your knowledge</a:t>
            </a:r>
          </a:p>
          <a:p>
            <a:endParaRPr lang="en-GB" sz="2800" dirty="0"/>
          </a:p>
          <a:p>
            <a:r>
              <a:rPr lang="en-GB" sz="2800" dirty="0" smtClean="0"/>
              <a:t>Click on the link below.</a:t>
            </a:r>
          </a:p>
          <a:p>
            <a:endParaRPr lang="en-GB" sz="2800" dirty="0" smtClean="0"/>
          </a:p>
          <a:p>
            <a:pPr marL="0" indent="0">
              <a:buNone/>
            </a:pPr>
            <a:r>
              <a:rPr lang="en-GB" sz="2800" dirty="0" smtClean="0">
                <a:hlinkClick r:id="rId2"/>
              </a:rPr>
              <a:t>QUIZ</a:t>
            </a:r>
            <a:endParaRPr lang="en-GB" sz="2800" dirty="0"/>
          </a:p>
          <a:p>
            <a:endParaRPr lang="en-GB" sz="2800" dirty="0"/>
          </a:p>
          <a:p>
            <a:r>
              <a:rPr lang="en-GB" sz="2800" dirty="0" smtClean="0"/>
              <a:t>You have a maximum of 10 minutes to complete this.  </a:t>
            </a:r>
            <a:endParaRPr lang="en-GB" sz="2800" dirty="0"/>
          </a:p>
        </p:txBody>
      </p:sp>
      <p:pic>
        <p:nvPicPr>
          <p:cNvPr id="1026" name="Picture 2" descr="https://encrypted-tbn1.gstatic.com/images?q=tbn:ANd9GcQNFUQmI9I6Q_adQtiw6D6aTDMolPeAUq4E1S_fSqhrtjvzdK3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19128"/>
            <a:ext cx="3029843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7062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3997" y="548680"/>
            <a:ext cx="5544616" cy="630932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Open a new PowerPoint presentation</a:t>
            </a:r>
            <a:endParaRPr lang="en-GB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On one slide create a </a:t>
            </a:r>
            <a:r>
              <a:rPr lang="en-GB" sz="2800" b="1" dirty="0" smtClean="0"/>
              <a:t>column chart</a:t>
            </a:r>
            <a:r>
              <a:rPr lang="en-GB" sz="2800" dirty="0" smtClean="0"/>
              <a:t> with the following information (</a:t>
            </a:r>
            <a:r>
              <a:rPr lang="en-GB" sz="2800" dirty="0" smtClean="0">
                <a:solidFill>
                  <a:srgbClr val="FF0000"/>
                </a:solidFill>
              </a:rPr>
              <a:t>insert&gt;chart</a:t>
            </a:r>
            <a:r>
              <a:rPr lang="en-GB" sz="28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GB" sz="2800" dirty="0"/>
          </a:p>
          <a:p>
            <a:pPr marL="514350" indent="-514350">
              <a:buFont typeface="+mj-lt"/>
              <a:buAutoNum type="arabicPeriod"/>
            </a:pPr>
            <a:endParaRPr lang="en-GB" sz="2800" dirty="0" smtClean="0"/>
          </a:p>
          <a:p>
            <a:pPr marL="514350" indent="-514350">
              <a:buFont typeface="+mj-lt"/>
              <a:buAutoNum type="arabicPeriod"/>
            </a:pPr>
            <a:endParaRPr lang="en-GB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Add the title “</a:t>
            </a:r>
            <a:r>
              <a:rPr lang="en-GB" sz="2800" b="1" dirty="0" smtClean="0"/>
              <a:t>Key Stage 3 Merits</a:t>
            </a:r>
            <a:r>
              <a:rPr lang="en-GB" sz="2800" dirty="0" smtClean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Add some </a:t>
            </a:r>
            <a:r>
              <a:rPr lang="en-GB" sz="2800" b="1" dirty="0" smtClean="0"/>
              <a:t>data labels </a:t>
            </a:r>
            <a:r>
              <a:rPr lang="en-GB" sz="2800" dirty="0" smtClean="0"/>
              <a:t>to the chart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Overlay the </a:t>
            </a:r>
            <a:r>
              <a:rPr lang="en-GB" sz="2800" b="1" dirty="0" smtClean="0"/>
              <a:t>chart legend </a:t>
            </a:r>
            <a:r>
              <a:rPr lang="en-GB" sz="2800" dirty="0" smtClean="0"/>
              <a:t>on the right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Change it to a bar chart</a:t>
            </a:r>
            <a:endParaRPr lang="en-GB" sz="2800" dirty="0"/>
          </a:p>
        </p:txBody>
      </p:sp>
      <p:pic>
        <p:nvPicPr>
          <p:cNvPr id="11266" name="Picture 2" descr="http://www.iconshock.com/img_jpg/SIGMA/project_managment/jpg/256/overdue_task_ic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8127" y="3573016"/>
            <a:ext cx="288032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80592620"/>
              </p:ext>
            </p:extLst>
          </p:nvPr>
        </p:nvGraphicFramePr>
        <p:xfrm>
          <a:off x="3923928" y="2604512"/>
          <a:ext cx="43204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1152128"/>
                <a:gridCol w="1080120"/>
                <a:gridCol w="1080120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Year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Year 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Year 9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2011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347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295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186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2012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382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306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257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9552" y="2852936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Paste this data into excel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835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 smtClean="0"/>
              <a:t>Format the design of the graph by:</a:t>
            </a:r>
          </a:p>
          <a:p>
            <a:pPr lvl="1"/>
            <a:r>
              <a:rPr lang="en-GB" sz="2800" dirty="0" smtClean="0"/>
              <a:t>Changing the colour of the background</a:t>
            </a:r>
          </a:p>
          <a:p>
            <a:pPr lvl="1"/>
            <a:r>
              <a:rPr lang="en-GB" sz="2800" dirty="0" smtClean="0"/>
              <a:t>Using a picture to fill the bars</a:t>
            </a:r>
          </a:p>
          <a:p>
            <a:pPr lvl="1"/>
            <a:r>
              <a:rPr lang="en-GB" sz="2800" dirty="0" smtClean="0"/>
              <a:t>Change the text colour on the legend</a:t>
            </a:r>
          </a:p>
          <a:p>
            <a:pPr lvl="1"/>
            <a:r>
              <a:rPr lang="en-GB" sz="2800" dirty="0" smtClean="0"/>
              <a:t>Explore the other options you can change on the graph</a:t>
            </a:r>
          </a:p>
          <a:p>
            <a:pPr lvl="2"/>
            <a:r>
              <a:rPr lang="en-GB" sz="2600" dirty="0" smtClean="0"/>
              <a:t>Should be near identical to the choices you had in Excel</a:t>
            </a:r>
            <a:endParaRPr lang="en-GB" sz="2600" dirty="0"/>
          </a:p>
        </p:txBody>
      </p:sp>
      <p:pic>
        <p:nvPicPr>
          <p:cNvPr id="4" name="Picture 2" descr="http://www.iconshock.com/img_jpg/SIGMA/project_managment/jpg/256/overdue_task_ic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8127" y="3573016"/>
            <a:ext cx="288032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8899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Plenary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Open your </a:t>
            </a:r>
            <a:r>
              <a:rPr lang="en-GB" sz="2800" b="1" dirty="0" smtClean="0"/>
              <a:t>PowerPoint Guide for Teachers</a:t>
            </a:r>
          </a:p>
          <a:p>
            <a:r>
              <a:rPr lang="en-GB" sz="2800" dirty="0" smtClean="0"/>
              <a:t> Add 3 new slides: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400" dirty="0" smtClean="0"/>
              <a:t>How to create a graph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400" dirty="0" smtClean="0"/>
              <a:t>How to change the chart type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400" dirty="0" smtClean="0"/>
              <a:t>How to format colours and chart design</a:t>
            </a:r>
          </a:p>
          <a:p>
            <a:pPr marL="971550" lvl="1" indent="-514350">
              <a:buFont typeface="+mj-lt"/>
              <a:buAutoNum type="arabicPeriod"/>
            </a:pPr>
            <a:endParaRPr lang="en-GB" sz="2400" dirty="0"/>
          </a:p>
          <a:p>
            <a:pPr marL="57150" indent="0">
              <a:buNone/>
            </a:pPr>
            <a:r>
              <a:rPr lang="en-GB" sz="2800" b="1" dirty="0" smtClean="0"/>
              <a:t>HINT:</a:t>
            </a:r>
            <a:r>
              <a:rPr lang="en-GB" sz="2800" dirty="0" smtClean="0"/>
              <a:t> Look at the </a:t>
            </a:r>
            <a:r>
              <a:rPr lang="en-GB" sz="2800" b="1" dirty="0" smtClean="0"/>
              <a:t>example </a:t>
            </a:r>
            <a:r>
              <a:rPr lang="en-GB" sz="2800" dirty="0" smtClean="0"/>
              <a:t>on the website.  You will need to make your own version</a:t>
            </a:r>
            <a:endParaRPr lang="en-GB" sz="2800" dirty="0"/>
          </a:p>
        </p:txBody>
      </p:sp>
      <p:pic>
        <p:nvPicPr>
          <p:cNvPr id="10242" name="Picture 2" descr="http://t1.gstatic.com/images?q=tbn:ANd9GcTqKflyMtFnjc9wyKaN2Vh-BW9aEz5j1D0rREzwB3tzIWxpYzM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0134" y="4653136"/>
            <a:ext cx="2977254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5843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sz="2800" dirty="0" smtClean="0"/>
              <a:t>What happens if I need to change the information?</a:t>
            </a:r>
          </a:p>
          <a:p>
            <a:pPr>
              <a:spcAft>
                <a:spcPts val="600"/>
              </a:spcAft>
            </a:pPr>
            <a:r>
              <a:rPr lang="en-GB" sz="2800" dirty="0" smtClean="0"/>
              <a:t>Or add more information?</a:t>
            </a:r>
          </a:p>
          <a:p>
            <a:pPr>
              <a:spcAft>
                <a:spcPts val="600"/>
              </a:spcAft>
            </a:pPr>
            <a:r>
              <a:rPr lang="en-GB" sz="2800" dirty="0" smtClean="0"/>
              <a:t>What is the difference between a graph and a chart?</a:t>
            </a:r>
          </a:p>
          <a:p>
            <a:pPr>
              <a:spcAft>
                <a:spcPts val="600"/>
              </a:spcAft>
            </a:pPr>
            <a:r>
              <a:rPr lang="en-GB" sz="2800" dirty="0" smtClean="0"/>
              <a:t>Why are data labels useful?</a:t>
            </a:r>
          </a:p>
          <a:p>
            <a:pPr>
              <a:spcAft>
                <a:spcPts val="600"/>
              </a:spcAft>
            </a:pPr>
            <a:r>
              <a:rPr lang="en-GB" sz="2800" dirty="0" smtClean="0"/>
              <a:t>Why is it important to choose the right type of graph or chart?</a:t>
            </a:r>
          </a:p>
          <a:p>
            <a:pPr>
              <a:spcAft>
                <a:spcPts val="600"/>
              </a:spcAft>
            </a:pPr>
            <a:r>
              <a:rPr lang="en-GB" sz="2800" dirty="0" smtClean="0"/>
              <a:t>Anything else..?</a:t>
            </a:r>
            <a:endParaRPr lang="en-GB" sz="2800" dirty="0"/>
          </a:p>
        </p:txBody>
      </p:sp>
      <p:pic>
        <p:nvPicPr>
          <p:cNvPr id="9218" name="Picture 2" descr="http://thumbs.dreamstime.com/z/boy-thinking-270869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0" r="92662">
                        <a14:foregroundMark x1="68658" y1="4692" x2="68658" y2="4692"/>
                        <a14:foregroundMark x1="84172" y1="6154" x2="75157" y2="1385"/>
                        <a14:foregroundMark x1="69602" y1="21231" x2="68658" y2="24231"/>
                        <a14:foregroundMark x1="73934" y1="14561" x2="86885" y2="8303"/>
                        <a14:foregroundMark x1="68033" y1="14200" x2="68033" y2="14200"/>
                        <a14:foregroundMark x1="71803" y1="9868" x2="80984" y2="110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r="7320"/>
          <a:stretch/>
        </p:blipFill>
        <p:spPr bwMode="auto">
          <a:xfrm>
            <a:off x="825125" y="2852936"/>
            <a:ext cx="2350772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4465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195</TotalTime>
  <Words>323</Words>
  <Application>Microsoft Office PowerPoint</Application>
  <PresentationFormat>On-screen Show (4:3)</PresentationFormat>
  <Paragraphs>63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Clarity</vt:lpstr>
      <vt:lpstr>ECDL: PowerPoint</vt:lpstr>
      <vt:lpstr>By the end of the lesson</vt:lpstr>
      <vt:lpstr>Starter</vt:lpstr>
      <vt:lpstr>Part 1</vt:lpstr>
      <vt:lpstr>Part 2</vt:lpstr>
      <vt:lpstr>Plenary</vt:lpstr>
      <vt:lpstr>Questions</vt:lpstr>
    </vt:vector>
  </TitlesOfParts>
  <Company>Bishops' Blue Coat High School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ECDL: PowerPoint</dc:title>
  <dc:creator>ICT</dc:creator>
  <cp:lastModifiedBy>wilmar</cp:lastModifiedBy>
  <cp:revision>25</cp:revision>
  <cp:lastPrinted>2014-03-13T14:44:44Z</cp:lastPrinted>
  <dcterms:created xsi:type="dcterms:W3CDTF">2014-02-23T18:37:12Z</dcterms:created>
  <dcterms:modified xsi:type="dcterms:W3CDTF">2016-03-06T19:32:00Z</dcterms:modified>
</cp:coreProperties>
</file>