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>
      <p:cViewPr>
        <p:scale>
          <a:sx n="50" d="100"/>
          <a:sy n="50" d="100"/>
        </p:scale>
        <p:origin x="-105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24637F65-0D9A-4F8E-80DF-7404C15C4822}" type="presOf" srcId="{57D69A3A-7A4D-464F-B0A7-D104CCD9B227}" destId="{22D4F2E8-93C8-40FD-86A7-888B067D9A3F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FF1BC801-63D2-4D30-A5E2-90533D22E338}" type="presOf" srcId="{52C5CF91-1242-4CD4-BA2B-D930B1032ED1}" destId="{B1A2AEC1-E1D1-4360-8A30-8EB93B97F762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BEB6614B-36D2-4202-8F6D-7C771D50ECB3}" type="presOf" srcId="{587C970F-8AEE-4EDF-BA04-EBD3F2E6E202}" destId="{C92CF206-6AC0-4F2B-AEA8-60A9238DEBA1}" srcOrd="1" destOrd="0" presId="urn:microsoft.com/office/officeart/2005/8/layout/orgChart1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E9D8DCDE-6B2E-456F-9BFC-67EF1DAF4F8C}" type="presOf" srcId="{30E11210-719F-47A9-B049-00CFB66F6FEC}" destId="{6E0D0760-786D-4B8A-8F3D-4D9FBA3F0E91}" srcOrd="0" destOrd="0" presId="urn:microsoft.com/office/officeart/2005/8/layout/orgChart1"/>
    <dgm:cxn modelId="{A05ABEC0-E542-49AF-A07E-77BB9F572A8B}" type="presOf" srcId="{B0E36BFB-805E-4554-A4EB-2400798EE168}" destId="{F323C2FA-D9E4-428D-AEAF-07D1553535E2}" srcOrd="0" destOrd="0" presId="urn:microsoft.com/office/officeart/2005/8/layout/orgChart1"/>
    <dgm:cxn modelId="{EB0A8AE3-BA15-497B-A3DE-BFD9146BFD18}" type="presOf" srcId="{25FEA1A9-7E48-4334-9ACA-350C1F52A493}" destId="{17DA79F0-489C-4E63-A977-46D4AC09275E}" srcOrd="0" destOrd="0" presId="urn:microsoft.com/office/officeart/2005/8/layout/orgChart1"/>
    <dgm:cxn modelId="{AA76FEFE-C188-428D-A4DE-88394E47E78A}" type="presOf" srcId="{4C362AE6-DE90-424E-AB3B-15606D8AA092}" destId="{6250698F-08DB-4A81-BCA1-8A35C360A8B2}" srcOrd="0" destOrd="0" presId="urn:microsoft.com/office/officeart/2005/8/layout/orgChart1"/>
    <dgm:cxn modelId="{F882FDF5-3359-49AC-9B96-1732A6E2CE27}" type="presOf" srcId="{4C362AE6-DE90-424E-AB3B-15606D8AA092}" destId="{4B9CC1E2-3AB2-4EF3-9A40-A0D646F4DD45}" srcOrd="1" destOrd="0" presId="urn:microsoft.com/office/officeart/2005/8/layout/orgChart1"/>
    <dgm:cxn modelId="{85087F9B-940F-4084-8717-56B935D4823D}" type="presOf" srcId="{58799DAC-ABFC-4619-9A36-BFF7E627E55B}" destId="{2F190E0A-A8DC-4CF2-9165-48FF557C5266}" srcOrd="0" destOrd="0" presId="urn:microsoft.com/office/officeart/2005/8/layout/orgChart1"/>
    <dgm:cxn modelId="{C54CAD09-0A53-483F-95D0-6B5C103082EF}" type="presOf" srcId="{58799DAC-ABFC-4619-9A36-BFF7E627E55B}" destId="{4298D682-1E2C-45A6-8884-441606C49D37}" srcOrd="1" destOrd="0" presId="urn:microsoft.com/office/officeart/2005/8/layout/orgChart1"/>
    <dgm:cxn modelId="{A6418458-F38F-412F-93C7-457DC73B633F}" type="presOf" srcId="{1C6296A7-7E10-41F5-B667-B8A367D5D122}" destId="{BE1087F4-AFED-4601-86E6-8A053D00F4B9}" srcOrd="1" destOrd="0" presId="urn:microsoft.com/office/officeart/2005/8/layout/orgChart1"/>
    <dgm:cxn modelId="{0E12438D-D519-4A8B-9F48-A661863623AB}" type="presOf" srcId="{A2473CC7-C9BF-48CE-ACD1-1BFB5F4E39B3}" destId="{507ED078-E5B0-4EF2-8CBF-46766DCFC4EB}" srcOrd="0" destOrd="0" presId="urn:microsoft.com/office/officeart/2005/8/layout/orgChart1"/>
    <dgm:cxn modelId="{456FD153-EC87-4AA3-8E6D-9B8C577668E4}" type="presOf" srcId="{1C6296A7-7E10-41F5-B667-B8A367D5D122}" destId="{96B92BE0-FBF6-4D90-AB5B-086A640C5104}" srcOrd="0" destOrd="0" presId="urn:microsoft.com/office/officeart/2005/8/layout/orgChart1"/>
    <dgm:cxn modelId="{3967ACEA-B724-41E9-AF71-6EE735A11768}" type="presOf" srcId="{EBD6ACB8-2804-4828-9FDB-8A9035174BD9}" destId="{47B90DD6-F42D-41A8-83C8-2FDF138D50B7}" srcOrd="0" destOrd="0" presId="urn:microsoft.com/office/officeart/2005/8/layout/orgChart1"/>
    <dgm:cxn modelId="{5CAEB64F-6969-4FB6-9298-D2886F9C90FB}" type="presOf" srcId="{EBD6ACB8-2804-4828-9FDB-8A9035174BD9}" destId="{EC263A8B-2D79-4006-8395-DD534030A2AA}" srcOrd="1" destOrd="0" presId="urn:microsoft.com/office/officeart/2005/8/layout/orgChart1"/>
    <dgm:cxn modelId="{694DBD2E-4129-40F7-A864-2D0D37FE56DA}" type="presOf" srcId="{52C5CF91-1242-4CD4-BA2B-D930B1032ED1}" destId="{A801C1D8-C11F-4F11-9A67-E73993FD77EF}" srcOrd="1" destOrd="0" presId="urn:microsoft.com/office/officeart/2005/8/layout/orgChart1"/>
    <dgm:cxn modelId="{1C6EE9B7-CC2D-4BCF-B0AA-472DC9F346CC}" type="presOf" srcId="{7BEA37F9-0221-428B-B6F0-00CF1C59DD72}" destId="{4CD8BBDB-1180-4F87-960E-0F38AC10309F}" srcOrd="1" destOrd="0" presId="urn:microsoft.com/office/officeart/2005/8/layout/orgChart1"/>
    <dgm:cxn modelId="{B9B27986-7A56-40D3-9B12-933108615125}" type="presOf" srcId="{AA06FF40-4789-4D32-ABF8-57DD65CDC48D}" destId="{C03345A8-CD12-4FFD-9C66-F0A2081DFFEC}" srcOrd="0" destOrd="0" presId="urn:microsoft.com/office/officeart/2005/8/layout/orgChart1"/>
    <dgm:cxn modelId="{0044A596-2285-4A3B-B87B-0E1153EB81B9}" type="presOf" srcId="{7BEA37F9-0221-428B-B6F0-00CF1C59DD72}" destId="{AFED8234-DD7F-4BA6-ABA7-27BB637C3A3E}" srcOrd="0" destOrd="0" presId="urn:microsoft.com/office/officeart/2005/8/layout/orgChart1"/>
    <dgm:cxn modelId="{D21626B0-40DF-4943-9A0F-D9286C71E637}" type="presOf" srcId="{587C970F-8AEE-4EDF-BA04-EBD3F2E6E202}" destId="{8D8E8926-AA79-4760-9DF0-C2F5A0FB94F4}" srcOrd="0" destOrd="0" presId="urn:microsoft.com/office/officeart/2005/8/layout/orgChart1"/>
    <dgm:cxn modelId="{D6A2CDCE-B7BF-4326-88FD-76D170B76BFA}" type="presOf" srcId="{AA06FF40-4789-4D32-ABF8-57DD65CDC48D}" destId="{9D66BFA2-FB1C-4248-994A-61E63A52D24D}" srcOrd="1" destOrd="0" presId="urn:microsoft.com/office/officeart/2005/8/layout/orgChart1"/>
    <dgm:cxn modelId="{5DCDE9BD-82B9-4933-9697-BDF20E00B458}" type="presOf" srcId="{E72AD53A-A0F3-4B25-84B6-D10F9D87BB6F}" destId="{1F3DF9F1-8022-482C-8BD9-83DDE3830310}" srcOrd="0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78FCE57A-380B-4FEE-B5E8-04FCB0921D65}" type="presOf" srcId="{8E0ECD9E-724A-45B0-9AE9-B90E1FD333B2}" destId="{82241784-F390-4159-8F2F-D98BD677A8F3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A606EF67-53CD-4BE9-82E3-74A6B65A5F35}" type="presOf" srcId="{F63C1940-6861-4AB1-94D3-CFA9CE78B3F8}" destId="{2A46007F-FAC2-4607-907D-FC03A6E7DB84}" srcOrd="0" destOrd="0" presId="urn:microsoft.com/office/officeart/2005/8/layout/orgChart1"/>
    <dgm:cxn modelId="{CE7A63D6-FEE0-4C0A-9001-CB1AF2576061}" type="presParOf" srcId="{F323C2FA-D9E4-428D-AEAF-07D1553535E2}" destId="{2DA635B6-37BF-42F2-9CB1-A924CAB41311}" srcOrd="0" destOrd="0" presId="urn:microsoft.com/office/officeart/2005/8/layout/orgChart1"/>
    <dgm:cxn modelId="{A28A2BC5-1FA0-4A5B-A386-53E3CB973300}" type="presParOf" srcId="{2DA635B6-37BF-42F2-9CB1-A924CAB41311}" destId="{BFD9CEBF-0C65-4212-8831-6C3B7A4C361B}" srcOrd="0" destOrd="0" presId="urn:microsoft.com/office/officeart/2005/8/layout/orgChart1"/>
    <dgm:cxn modelId="{C301223F-0D8D-41CD-AC5D-C7FBD5553CC1}" type="presParOf" srcId="{BFD9CEBF-0C65-4212-8831-6C3B7A4C361B}" destId="{96B92BE0-FBF6-4D90-AB5B-086A640C5104}" srcOrd="0" destOrd="0" presId="urn:microsoft.com/office/officeart/2005/8/layout/orgChart1"/>
    <dgm:cxn modelId="{D201A51C-1678-45E8-AB69-65AE9A4155B7}" type="presParOf" srcId="{BFD9CEBF-0C65-4212-8831-6C3B7A4C361B}" destId="{BE1087F4-AFED-4601-86E6-8A053D00F4B9}" srcOrd="1" destOrd="0" presId="urn:microsoft.com/office/officeart/2005/8/layout/orgChart1"/>
    <dgm:cxn modelId="{63FF3D6E-4BD7-4701-B762-8554A2BE74D2}" type="presParOf" srcId="{2DA635B6-37BF-42F2-9CB1-A924CAB41311}" destId="{B57A5EA8-68AC-4CE6-82E2-D466737651EE}" srcOrd="1" destOrd="0" presId="urn:microsoft.com/office/officeart/2005/8/layout/orgChart1"/>
    <dgm:cxn modelId="{88F89D33-E72C-4A1F-A0E7-7023E8A94545}" type="presParOf" srcId="{B57A5EA8-68AC-4CE6-82E2-D466737651EE}" destId="{6E0D0760-786D-4B8A-8F3D-4D9FBA3F0E91}" srcOrd="0" destOrd="0" presId="urn:microsoft.com/office/officeart/2005/8/layout/orgChart1"/>
    <dgm:cxn modelId="{3F553923-ADF2-46F7-9AB2-849227A4A7F5}" type="presParOf" srcId="{B57A5EA8-68AC-4CE6-82E2-D466737651EE}" destId="{CDE36B5E-6031-494C-B0D0-02C9868EEFB9}" srcOrd="1" destOrd="0" presId="urn:microsoft.com/office/officeart/2005/8/layout/orgChart1"/>
    <dgm:cxn modelId="{53FCC95A-962E-46FA-AA75-836976FBF681}" type="presParOf" srcId="{CDE36B5E-6031-494C-B0D0-02C9868EEFB9}" destId="{FC90525D-E15B-4249-A65D-F52FF07F40EE}" srcOrd="0" destOrd="0" presId="urn:microsoft.com/office/officeart/2005/8/layout/orgChart1"/>
    <dgm:cxn modelId="{7755627C-8AD3-476C-8FB3-6E6A847EC63F}" type="presParOf" srcId="{FC90525D-E15B-4249-A65D-F52FF07F40EE}" destId="{AFED8234-DD7F-4BA6-ABA7-27BB637C3A3E}" srcOrd="0" destOrd="0" presId="urn:microsoft.com/office/officeart/2005/8/layout/orgChart1"/>
    <dgm:cxn modelId="{97B76EBB-A6BA-4F99-BD5F-14D26A1B7EE4}" type="presParOf" srcId="{FC90525D-E15B-4249-A65D-F52FF07F40EE}" destId="{4CD8BBDB-1180-4F87-960E-0F38AC10309F}" srcOrd="1" destOrd="0" presId="urn:microsoft.com/office/officeart/2005/8/layout/orgChart1"/>
    <dgm:cxn modelId="{B8335FD1-3DFF-455A-A98A-A5A8E0B53576}" type="presParOf" srcId="{CDE36B5E-6031-494C-B0D0-02C9868EEFB9}" destId="{58AD4EA4-CF2F-431D-BF83-5B4786A49AE3}" srcOrd="1" destOrd="0" presId="urn:microsoft.com/office/officeart/2005/8/layout/orgChart1"/>
    <dgm:cxn modelId="{E40586AE-027C-43F1-B904-693D43C442E3}" type="presParOf" srcId="{58AD4EA4-CF2F-431D-BF83-5B4786A49AE3}" destId="{17DA79F0-489C-4E63-A977-46D4AC09275E}" srcOrd="0" destOrd="0" presId="urn:microsoft.com/office/officeart/2005/8/layout/orgChart1"/>
    <dgm:cxn modelId="{52A6E046-AD22-4303-BC2B-A127D735B9FA}" type="presParOf" srcId="{58AD4EA4-CF2F-431D-BF83-5B4786A49AE3}" destId="{3FB35084-1952-42A9-9E5A-54D161086E5E}" srcOrd="1" destOrd="0" presId="urn:microsoft.com/office/officeart/2005/8/layout/orgChart1"/>
    <dgm:cxn modelId="{935BCEF0-C1FA-4963-B582-CABCD3E70A09}" type="presParOf" srcId="{3FB35084-1952-42A9-9E5A-54D161086E5E}" destId="{0D4B5779-CE1A-4569-8949-2F6AD43D3982}" srcOrd="0" destOrd="0" presId="urn:microsoft.com/office/officeart/2005/8/layout/orgChart1"/>
    <dgm:cxn modelId="{057B120D-CFED-4ACA-AD62-7741EB4295F6}" type="presParOf" srcId="{0D4B5779-CE1A-4569-8949-2F6AD43D3982}" destId="{C03345A8-CD12-4FFD-9C66-F0A2081DFFEC}" srcOrd="0" destOrd="0" presId="urn:microsoft.com/office/officeart/2005/8/layout/orgChart1"/>
    <dgm:cxn modelId="{C2CD8999-8F1E-49C3-B1DC-97DA3D863532}" type="presParOf" srcId="{0D4B5779-CE1A-4569-8949-2F6AD43D3982}" destId="{9D66BFA2-FB1C-4248-994A-61E63A52D24D}" srcOrd="1" destOrd="0" presId="urn:microsoft.com/office/officeart/2005/8/layout/orgChart1"/>
    <dgm:cxn modelId="{6F6E30F9-9BE9-4F97-A919-26D3C3285A8F}" type="presParOf" srcId="{3FB35084-1952-42A9-9E5A-54D161086E5E}" destId="{C81FF3CB-C4BC-4AE4-B32D-372FD3A64F41}" srcOrd="1" destOrd="0" presId="urn:microsoft.com/office/officeart/2005/8/layout/orgChart1"/>
    <dgm:cxn modelId="{F2920DF5-078A-4997-BEF9-AD1CD781DED3}" type="presParOf" srcId="{C81FF3CB-C4BC-4AE4-B32D-372FD3A64F41}" destId="{507ED078-E5B0-4EF2-8CBF-46766DCFC4EB}" srcOrd="0" destOrd="0" presId="urn:microsoft.com/office/officeart/2005/8/layout/orgChart1"/>
    <dgm:cxn modelId="{B054006E-3C2B-4B67-88D6-877BA388C825}" type="presParOf" srcId="{C81FF3CB-C4BC-4AE4-B32D-372FD3A64F41}" destId="{13CF83B2-817D-41EC-8A6C-6A33A41086F0}" srcOrd="1" destOrd="0" presId="urn:microsoft.com/office/officeart/2005/8/layout/orgChart1"/>
    <dgm:cxn modelId="{660F5A3D-909D-41DC-9A50-5F2AC015C93C}" type="presParOf" srcId="{13CF83B2-817D-41EC-8A6C-6A33A41086F0}" destId="{2D6794E8-90C3-4B9D-A649-0E28B1AC5606}" srcOrd="0" destOrd="0" presId="urn:microsoft.com/office/officeart/2005/8/layout/orgChart1"/>
    <dgm:cxn modelId="{4D14AD57-A372-4C96-AF26-CEE98CEEA7CD}" type="presParOf" srcId="{2D6794E8-90C3-4B9D-A649-0E28B1AC5606}" destId="{2F190E0A-A8DC-4CF2-9165-48FF557C5266}" srcOrd="0" destOrd="0" presId="urn:microsoft.com/office/officeart/2005/8/layout/orgChart1"/>
    <dgm:cxn modelId="{8E841C11-A2C0-4FDC-92E8-F7183A12C413}" type="presParOf" srcId="{2D6794E8-90C3-4B9D-A649-0E28B1AC5606}" destId="{4298D682-1E2C-45A6-8884-441606C49D37}" srcOrd="1" destOrd="0" presId="urn:microsoft.com/office/officeart/2005/8/layout/orgChart1"/>
    <dgm:cxn modelId="{46E1214E-27DB-47F8-85DE-15BDA640296F}" type="presParOf" srcId="{13CF83B2-817D-41EC-8A6C-6A33A41086F0}" destId="{399BFF31-4F66-405E-9499-C0CB15461093}" srcOrd="1" destOrd="0" presId="urn:microsoft.com/office/officeart/2005/8/layout/orgChart1"/>
    <dgm:cxn modelId="{B702A725-92D1-42DF-803E-C32483F9D76C}" type="presParOf" srcId="{13CF83B2-817D-41EC-8A6C-6A33A41086F0}" destId="{B7CDED8D-6E83-450A-A374-4CE690C25BEA}" srcOrd="2" destOrd="0" presId="urn:microsoft.com/office/officeart/2005/8/layout/orgChart1"/>
    <dgm:cxn modelId="{799CD383-BA7E-4A39-AF63-07103C92C3E1}" type="presParOf" srcId="{3FB35084-1952-42A9-9E5A-54D161086E5E}" destId="{EFA54C62-5EAB-496A-888C-D0EEE62C571F}" srcOrd="2" destOrd="0" presId="urn:microsoft.com/office/officeart/2005/8/layout/orgChart1"/>
    <dgm:cxn modelId="{FC48AE19-B778-47A1-B1CD-84FB9FA97770}" type="presParOf" srcId="{CDE36B5E-6031-494C-B0D0-02C9868EEFB9}" destId="{73903624-DEDE-40AD-95C1-2D6634E429D7}" srcOrd="2" destOrd="0" presId="urn:microsoft.com/office/officeart/2005/8/layout/orgChart1"/>
    <dgm:cxn modelId="{EC985A2F-C8D2-4B45-938C-C9E18C015D7B}" type="presParOf" srcId="{B57A5EA8-68AC-4CE6-82E2-D466737651EE}" destId="{22D4F2E8-93C8-40FD-86A7-888B067D9A3F}" srcOrd="2" destOrd="0" presId="urn:microsoft.com/office/officeart/2005/8/layout/orgChart1"/>
    <dgm:cxn modelId="{E108F711-7D21-44EA-B0F4-EFFD490C5A46}" type="presParOf" srcId="{B57A5EA8-68AC-4CE6-82E2-D466737651EE}" destId="{F6F44C2E-9B5C-45BB-AC93-E187DDE4F285}" srcOrd="3" destOrd="0" presId="urn:microsoft.com/office/officeart/2005/8/layout/orgChart1"/>
    <dgm:cxn modelId="{0A5244B6-28F3-4488-A1C5-FFDE8ED52CF5}" type="presParOf" srcId="{F6F44C2E-9B5C-45BB-AC93-E187DDE4F285}" destId="{D682923D-034B-4E2E-8E4E-FD1EE810993E}" srcOrd="0" destOrd="0" presId="urn:microsoft.com/office/officeart/2005/8/layout/orgChart1"/>
    <dgm:cxn modelId="{BFC02421-007C-4766-9E81-0C00469A7B2A}" type="presParOf" srcId="{D682923D-034B-4E2E-8E4E-FD1EE810993E}" destId="{8D8E8926-AA79-4760-9DF0-C2F5A0FB94F4}" srcOrd="0" destOrd="0" presId="urn:microsoft.com/office/officeart/2005/8/layout/orgChart1"/>
    <dgm:cxn modelId="{6D36E158-30DE-43ED-85EA-351A698519B5}" type="presParOf" srcId="{D682923D-034B-4E2E-8E4E-FD1EE810993E}" destId="{C92CF206-6AC0-4F2B-AEA8-60A9238DEBA1}" srcOrd="1" destOrd="0" presId="urn:microsoft.com/office/officeart/2005/8/layout/orgChart1"/>
    <dgm:cxn modelId="{51C03672-98A4-4EA9-BAEE-2B9FD4AE06C8}" type="presParOf" srcId="{F6F44C2E-9B5C-45BB-AC93-E187DDE4F285}" destId="{417BF0CB-5C0A-47C4-AF35-072B5B73C1EA}" srcOrd="1" destOrd="0" presId="urn:microsoft.com/office/officeart/2005/8/layout/orgChart1"/>
    <dgm:cxn modelId="{8B602FB1-C329-41A1-9A97-C2F8841DB70F}" type="presParOf" srcId="{F6F44C2E-9B5C-45BB-AC93-E187DDE4F285}" destId="{17F5E072-5C11-479F-81C9-6A4DCBE93FD9}" srcOrd="2" destOrd="0" presId="urn:microsoft.com/office/officeart/2005/8/layout/orgChart1"/>
    <dgm:cxn modelId="{23A27B8F-E0D2-4080-A078-AF624ED15DF9}" type="presParOf" srcId="{17F5E072-5C11-479F-81C9-6A4DCBE93FD9}" destId="{82241784-F390-4159-8F2F-D98BD677A8F3}" srcOrd="0" destOrd="0" presId="urn:microsoft.com/office/officeart/2005/8/layout/orgChart1"/>
    <dgm:cxn modelId="{899352D8-1E78-4E3B-8990-47D628AE8C4F}" type="presParOf" srcId="{17F5E072-5C11-479F-81C9-6A4DCBE93FD9}" destId="{6D3E00DB-F164-4CD9-8685-69000064D411}" srcOrd="1" destOrd="0" presId="urn:microsoft.com/office/officeart/2005/8/layout/orgChart1"/>
    <dgm:cxn modelId="{2431FAEE-EF83-47B6-AE21-45119E8972F2}" type="presParOf" srcId="{6D3E00DB-F164-4CD9-8685-69000064D411}" destId="{42955BAF-CF07-44D4-994C-0858B918A9F6}" srcOrd="0" destOrd="0" presId="urn:microsoft.com/office/officeart/2005/8/layout/orgChart1"/>
    <dgm:cxn modelId="{4BB01A52-A593-4E54-9968-4A3CACA33F72}" type="presParOf" srcId="{42955BAF-CF07-44D4-994C-0858B918A9F6}" destId="{6250698F-08DB-4A81-BCA1-8A35C360A8B2}" srcOrd="0" destOrd="0" presId="urn:microsoft.com/office/officeart/2005/8/layout/orgChart1"/>
    <dgm:cxn modelId="{7006A5C5-24BE-4383-8992-1A84709EB909}" type="presParOf" srcId="{42955BAF-CF07-44D4-994C-0858B918A9F6}" destId="{4B9CC1E2-3AB2-4EF3-9A40-A0D646F4DD45}" srcOrd="1" destOrd="0" presId="urn:microsoft.com/office/officeart/2005/8/layout/orgChart1"/>
    <dgm:cxn modelId="{56B1DD64-91F0-41B3-BD01-70901D025699}" type="presParOf" srcId="{6D3E00DB-F164-4CD9-8685-69000064D411}" destId="{D1D0BA41-851F-4EB2-805C-59D2F8F4C35A}" srcOrd="1" destOrd="0" presId="urn:microsoft.com/office/officeart/2005/8/layout/orgChart1"/>
    <dgm:cxn modelId="{BF175793-4C9C-4BD7-9675-02A666FB51C5}" type="presParOf" srcId="{6D3E00DB-F164-4CD9-8685-69000064D411}" destId="{7E2934E7-4932-462C-AA34-AF9749E7BA16}" srcOrd="2" destOrd="0" presId="urn:microsoft.com/office/officeart/2005/8/layout/orgChart1"/>
    <dgm:cxn modelId="{3B41D323-22AF-48C1-B3E5-8A131D527516}" type="presParOf" srcId="{B57A5EA8-68AC-4CE6-82E2-D466737651EE}" destId="{1F3DF9F1-8022-482C-8BD9-83DDE3830310}" srcOrd="4" destOrd="0" presId="urn:microsoft.com/office/officeart/2005/8/layout/orgChart1"/>
    <dgm:cxn modelId="{42D544C0-55A1-4C83-AC26-7B2614DB635A}" type="presParOf" srcId="{B57A5EA8-68AC-4CE6-82E2-D466737651EE}" destId="{4AC1AA0E-B5ED-40C2-B580-8606F6D36460}" srcOrd="5" destOrd="0" presId="urn:microsoft.com/office/officeart/2005/8/layout/orgChart1"/>
    <dgm:cxn modelId="{7E70855C-FC8C-4E9A-928E-A20F0F2ABFBD}" type="presParOf" srcId="{4AC1AA0E-B5ED-40C2-B580-8606F6D36460}" destId="{49BA343A-A197-4173-9170-CE360764B66F}" srcOrd="0" destOrd="0" presId="urn:microsoft.com/office/officeart/2005/8/layout/orgChart1"/>
    <dgm:cxn modelId="{99DB591B-AC00-4F19-8327-2410A5130BCD}" type="presParOf" srcId="{49BA343A-A197-4173-9170-CE360764B66F}" destId="{B1A2AEC1-E1D1-4360-8A30-8EB93B97F762}" srcOrd="0" destOrd="0" presId="urn:microsoft.com/office/officeart/2005/8/layout/orgChart1"/>
    <dgm:cxn modelId="{01C21C81-43B9-4E68-8DAC-28EE7218B71B}" type="presParOf" srcId="{49BA343A-A197-4173-9170-CE360764B66F}" destId="{A801C1D8-C11F-4F11-9A67-E73993FD77EF}" srcOrd="1" destOrd="0" presId="urn:microsoft.com/office/officeart/2005/8/layout/orgChart1"/>
    <dgm:cxn modelId="{C586FAFB-6D16-4A18-BBC2-DC033731D182}" type="presParOf" srcId="{4AC1AA0E-B5ED-40C2-B580-8606F6D36460}" destId="{8695F95A-0A6C-470E-9508-BAD3151C2567}" srcOrd="1" destOrd="0" presId="urn:microsoft.com/office/officeart/2005/8/layout/orgChart1"/>
    <dgm:cxn modelId="{7B33FEEB-F0FE-49E5-B4DF-7A70738569BA}" type="presParOf" srcId="{4AC1AA0E-B5ED-40C2-B580-8606F6D36460}" destId="{DA7EF29E-6A76-405B-A248-4424D2141BFF}" srcOrd="2" destOrd="0" presId="urn:microsoft.com/office/officeart/2005/8/layout/orgChart1"/>
    <dgm:cxn modelId="{E756DB57-090C-4A96-BF65-EA720720702C}" type="presParOf" srcId="{2DA635B6-37BF-42F2-9CB1-A924CAB41311}" destId="{FF93B509-6ECF-402F-BD2C-2547E01D54C6}" srcOrd="2" destOrd="0" presId="urn:microsoft.com/office/officeart/2005/8/layout/orgChart1"/>
    <dgm:cxn modelId="{B66CDDDE-2DE0-40D1-BFE1-EF8AD4AD9C8B}" type="presParOf" srcId="{FF93B509-6ECF-402F-BD2C-2547E01D54C6}" destId="{2A46007F-FAC2-4607-907D-FC03A6E7DB84}" srcOrd="0" destOrd="0" presId="urn:microsoft.com/office/officeart/2005/8/layout/orgChart1"/>
    <dgm:cxn modelId="{59816383-12D5-49C0-9CD1-21F8EA142571}" type="presParOf" srcId="{FF93B509-6ECF-402F-BD2C-2547E01D54C6}" destId="{3D00103A-2E56-449B-A312-23B7FE14FB1E}" srcOrd="1" destOrd="0" presId="urn:microsoft.com/office/officeart/2005/8/layout/orgChart1"/>
    <dgm:cxn modelId="{6DFE5A1D-718B-43C6-85F5-1F27B87155C5}" type="presParOf" srcId="{3D00103A-2E56-449B-A312-23B7FE14FB1E}" destId="{FFA11307-39B3-4D2E-93BE-6C10ACEBDB5A}" srcOrd="0" destOrd="0" presId="urn:microsoft.com/office/officeart/2005/8/layout/orgChart1"/>
    <dgm:cxn modelId="{25E38965-BE31-4919-813B-96C50E617ED5}" type="presParOf" srcId="{FFA11307-39B3-4D2E-93BE-6C10ACEBDB5A}" destId="{47B90DD6-F42D-41A8-83C8-2FDF138D50B7}" srcOrd="0" destOrd="0" presId="urn:microsoft.com/office/officeart/2005/8/layout/orgChart1"/>
    <dgm:cxn modelId="{842AC56C-3398-488C-AC80-9FCD5498BAC5}" type="presParOf" srcId="{FFA11307-39B3-4D2E-93BE-6C10ACEBDB5A}" destId="{EC263A8B-2D79-4006-8395-DD534030A2AA}" srcOrd="1" destOrd="0" presId="urn:microsoft.com/office/officeart/2005/8/layout/orgChart1"/>
    <dgm:cxn modelId="{ED85469D-3B2F-46E7-94A9-8E6884266E50}" type="presParOf" srcId="{3D00103A-2E56-449B-A312-23B7FE14FB1E}" destId="{1B67B090-F1D0-477A-866A-858FFDF46406}" srcOrd="1" destOrd="0" presId="urn:microsoft.com/office/officeart/2005/8/layout/orgChart1"/>
    <dgm:cxn modelId="{04767BCA-1713-449B-A6FF-8F915F754DD4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36BFB-805E-4554-A4EB-2400798EE168}" type="doc">
      <dgm:prSet loTypeId="urn:microsoft.com/office/officeart/2005/8/layout/orgChart1" loCatId="hierarchy" qsTypeId="urn:microsoft.com/office/officeart/2005/8/quickstyle/3d5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C6296A7-7E10-41F5-B667-B8A367D5D122}">
      <dgm:prSet phldrT="[Text]"/>
      <dgm:spPr/>
      <dgm:t>
        <a:bodyPr/>
        <a:lstStyle/>
        <a:p>
          <a:r>
            <a:rPr lang="en-GB" dirty="0" smtClean="0"/>
            <a:t>The Boss</a:t>
          </a:r>
          <a:endParaRPr lang="en-GB" dirty="0"/>
        </a:p>
      </dgm:t>
    </dgm:pt>
    <dgm:pt modelId="{72197F58-F74C-431C-A531-814F8360CD4C}" type="parTrans" cxnId="{86A1266E-B5E8-4F43-B023-D75FF53CBAF0}">
      <dgm:prSet/>
      <dgm:spPr/>
      <dgm:t>
        <a:bodyPr/>
        <a:lstStyle/>
        <a:p>
          <a:endParaRPr lang="en-GB"/>
        </a:p>
      </dgm:t>
    </dgm:pt>
    <dgm:pt modelId="{E0077D77-E3B3-4F7B-9E85-C230616B7B20}" type="sibTrans" cxnId="{86A1266E-B5E8-4F43-B023-D75FF53CBAF0}">
      <dgm:prSet/>
      <dgm:spPr/>
      <dgm:t>
        <a:bodyPr/>
        <a:lstStyle/>
        <a:p>
          <a:endParaRPr lang="en-GB"/>
        </a:p>
      </dgm:t>
    </dgm:pt>
    <dgm:pt modelId="{EBD6ACB8-2804-4828-9FDB-8A9035174BD9}" type="asst">
      <dgm:prSet phldrT="[Text]"/>
      <dgm:spPr/>
      <dgm:t>
        <a:bodyPr/>
        <a:lstStyle/>
        <a:p>
          <a:r>
            <a:rPr lang="en-GB" dirty="0" smtClean="0"/>
            <a:t>The PA</a:t>
          </a:r>
          <a:endParaRPr lang="en-GB" dirty="0"/>
        </a:p>
      </dgm:t>
    </dgm:pt>
    <dgm:pt modelId="{F63C1940-6861-4AB1-94D3-CFA9CE78B3F8}" type="parTrans" cxnId="{AC2B00AE-46F9-4FC9-90D5-C96E3AA88754}">
      <dgm:prSet/>
      <dgm:spPr/>
      <dgm:t>
        <a:bodyPr/>
        <a:lstStyle/>
        <a:p>
          <a:endParaRPr lang="en-GB"/>
        </a:p>
      </dgm:t>
    </dgm:pt>
    <dgm:pt modelId="{E4AF0725-AF08-46E6-915C-4A29ACCF10B3}" type="sibTrans" cxnId="{AC2B00AE-46F9-4FC9-90D5-C96E3AA88754}">
      <dgm:prSet/>
      <dgm:spPr/>
      <dgm:t>
        <a:bodyPr/>
        <a:lstStyle/>
        <a:p>
          <a:endParaRPr lang="en-GB"/>
        </a:p>
      </dgm:t>
    </dgm:pt>
    <dgm:pt modelId="{7BEA37F9-0221-428B-B6F0-00CF1C59DD72}">
      <dgm:prSet phldrT="[Text]"/>
      <dgm:spPr/>
      <dgm:t>
        <a:bodyPr/>
        <a:lstStyle/>
        <a:p>
          <a:r>
            <a:rPr lang="en-GB" dirty="0" smtClean="0"/>
            <a:t>Sales Manager</a:t>
          </a:r>
          <a:endParaRPr lang="en-GB" dirty="0"/>
        </a:p>
      </dgm:t>
    </dgm:pt>
    <dgm:pt modelId="{30E11210-719F-47A9-B049-00CFB66F6FEC}" type="parTrans" cxnId="{99C5644B-F762-48E2-91A4-8188C79C9CB7}">
      <dgm:prSet/>
      <dgm:spPr/>
      <dgm:t>
        <a:bodyPr/>
        <a:lstStyle/>
        <a:p>
          <a:endParaRPr lang="en-GB"/>
        </a:p>
      </dgm:t>
    </dgm:pt>
    <dgm:pt modelId="{0D8E0B08-DE2A-46D4-8630-9AA25A5B402E}" type="sibTrans" cxnId="{99C5644B-F762-48E2-91A4-8188C79C9CB7}">
      <dgm:prSet/>
      <dgm:spPr/>
      <dgm:t>
        <a:bodyPr/>
        <a:lstStyle/>
        <a:p>
          <a:endParaRPr lang="en-GB"/>
        </a:p>
      </dgm:t>
    </dgm:pt>
    <dgm:pt modelId="{587C970F-8AEE-4EDF-BA04-EBD3F2E6E202}">
      <dgm:prSet phldrT="[Text]"/>
      <dgm:spPr/>
      <dgm:t>
        <a:bodyPr/>
        <a:lstStyle/>
        <a:p>
          <a:r>
            <a:rPr lang="en-GB" dirty="0" smtClean="0"/>
            <a:t>Customer Service</a:t>
          </a:r>
          <a:endParaRPr lang="en-GB" dirty="0"/>
        </a:p>
      </dgm:t>
    </dgm:pt>
    <dgm:pt modelId="{57D69A3A-7A4D-464F-B0A7-D104CCD9B227}" type="parTrans" cxnId="{06BBB5B7-0264-4562-BB92-38BFC1BF6062}">
      <dgm:prSet/>
      <dgm:spPr/>
      <dgm:t>
        <a:bodyPr/>
        <a:lstStyle/>
        <a:p>
          <a:endParaRPr lang="en-GB"/>
        </a:p>
      </dgm:t>
    </dgm:pt>
    <dgm:pt modelId="{041931DD-205E-48BC-89CC-29A497C013EC}" type="sibTrans" cxnId="{06BBB5B7-0264-4562-BB92-38BFC1BF6062}">
      <dgm:prSet/>
      <dgm:spPr/>
      <dgm:t>
        <a:bodyPr/>
        <a:lstStyle/>
        <a:p>
          <a:endParaRPr lang="en-GB"/>
        </a:p>
      </dgm:t>
    </dgm:pt>
    <dgm:pt modelId="{52C5CF91-1242-4CD4-BA2B-D930B1032ED1}">
      <dgm:prSet phldrT="[Text]"/>
      <dgm:spPr/>
      <dgm:t>
        <a:bodyPr/>
        <a:lstStyle/>
        <a:p>
          <a:r>
            <a:rPr lang="en-GB" dirty="0" smtClean="0"/>
            <a:t>Accounts</a:t>
          </a:r>
          <a:endParaRPr lang="en-GB" dirty="0"/>
        </a:p>
      </dgm:t>
    </dgm:pt>
    <dgm:pt modelId="{E72AD53A-A0F3-4B25-84B6-D10F9D87BB6F}" type="parTrans" cxnId="{6BD8548B-B0C8-480F-85D4-24C97A0C40EF}">
      <dgm:prSet/>
      <dgm:spPr/>
      <dgm:t>
        <a:bodyPr/>
        <a:lstStyle/>
        <a:p>
          <a:endParaRPr lang="en-GB"/>
        </a:p>
      </dgm:t>
    </dgm:pt>
    <dgm:pt modelId="{79BB31DC-64E1-4194-94F8-13228CD87A15}" type="sibTrans" cxnId="{6BD8548B-B0C8-480F-85D4-24C97A0C40EF}">
      <dgm:prSet/>
      <dgm:spPr/>
      <dgm:t>
        <a:bodyPr/>
        <a:lstStyle/>
        <a:p>
          <a:endParaRPr lang="en-GB"/>
        </a:p>
      </dgm:t>
    </dgm:pt>
    <dgm:pt modelId="{4C362AE6-DE90-424E-AB3B-15606D8AA092}" type="asst">
      <dgm:prSet/>
      <dgm:spPr/>
      <dgm:t>
        <a:bodyPr/>
        <a:lstStyle/>
        <a:p>
          <a:r>
            <a:rPr lang="en-GB" dirty="0" smtClean="0"/>
            <a:t>Admin</a:t>
          </a:r>
          <a:endParaRPr lang="en-GB" dirty="0"/>
        </a:p>
      </dgm:t>
    </dgm:pt>
    <dgm:pt modelId="{8E0ECD9E-724A-45B0-9AE9-B90E1FD333B2}" type="parTrans" cxnId="{BE2E9542-039C-435F-83D4-AA9741F2DD71}">
      <dgm:prSet/>
      <dgm:spPr/>
      <dgm:t>
        <a:bodyPr/>
        <a:lstStyle/>
        <a:p>
          <a:endParaRPr lang="en-GB"/>
        </a:p>
      </dgm:t>
    </dgm:pt>
    <dgm:pt modelId="{64222B32-4FA9-4AC6-8841-0822914DAE52}" type="sibTrans" cxnId="{BE2E9542-039C-435F-83D4-AA9741F2DD71}">
      <dgm:prSet/>
      <dgm:spPr/>
      <dgm:t>
        <a:bodyPr/>
        <a:lstStyle/>
        <a:p>
          <a:endParaRPr lang="en-GB"/>
        </a:p>
      </dgm:t>
    </dgm:pt>
    <dgm:pt modelId="{AA06FF40-4789-4D32-ABF8-57DD65CDC48D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25FEA1A9-7E48-4334-9ACA-350C1F52A493}" type="parTrans" cxnId="{4C7A80E0-D90A-452E-8975-5DC9A04D416D}">
      <dgm:prSet/>
      <dgm:spPr/>
      <dgm:t>
        <a:bodyPr/>
        <a:lstStyle/>
        <a:p>
          <a:endParaRPr lang="en-GB"/>
        </a:p>
      </dgm:t>
    </dgm:pt>
    <dgm:pt modelId="{6B4575FF-FE4F-4D0C-993B-E6457DF4E744}" type="sibTrans" cxnId="{4C7A80E0-D90A-452E-8975-5DC9A04D416D}">
      <dgm:prSet/>
      <dgm:spPr/>
      <dgm:t>
        <a:bodyPr/>
        <a:lstStyle/>
        <a:p>
          <a:endParaRPr lang="en-GB"/>
        </a:p>
      </dgm:t>
    </dgm:pt>
    <dgm:pt modelId="{58799DAC-ABFC-4619-9A36-BFF7E627E55B}">
      <dgm:prSet/>
      <dgm:spPr/>
      <dgm:t>
        <a:bodyPr/>
        <a:lstStyle/>
        <a:p>
          <a:r>
            <a:rPr lang="en-GB" dirty="0" smtClean="0"/>
            <a:t>Telesales</a:t>
          </a:r>
          <a:endParaRPr lang="en-GB" dirty="0"/>
        </a:p>
      </dgm:t>
    </dgm:pt>
    <dgm:pt modelId="{A2473CC7-C9BF-48CE-ACD1-1BFB5F4E39B3}" type="parTrans" cxnId="{75567A86-E71E-40D6-94B2-4274E75EF7F6}">
      <dgm:prSet/>
      <dgm:spPr/>
      <dgm:t>
        <a:bodyPr/>
        <a:lstStyle/>
        <a:p>
          <a:endParaRPr lang="en-GB"/>
        </a:p>
      </dgm:t>
    </dgm:pt>
    <dgm:pt modelId="{2A4CCB9F-4324-4707-BF06-57D858DEC559}" type="sibTrans" cxnId="{75567A86-E71E-40D6-94B2-4274E75EF7F6}">
      <dgm:prSet/>
      <dgm:spPr/>
      <dgm:t>
        <a:bodyPr/>
        <a:lstStyle/>
        <a:p>
          <a:endParaRPr lang="en-GB"/>
        </a:p>
      </dgm:t>
    </dgm:pt>
    <dgm:pt modelId="{F323C2FA-D9E4-428D-AEAF-07D1553535E2}" type="pres">
      <dgm:prSet presAssocID="{B0E36BFB-805E-4554-A4EB-2400798EE1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DA635B6-37BF-42F2-9CB1-A924CAB41311}" type="pres">
      <dgm:prSet presAssocID="{1C6296A7-7E10-41F5-B667-B8A367D5D122}" presName="hierRoot1" presStyleCnt="0">
        <dgm:presLayoutVars>
          <dgm:hierBranch val="init"/>
        </dgm:presLayoutVars>
      </dgm:prSet>
      <dgm:spPr/>
    </dgm:pt>
    <dgm:pt modelId="{BFD9CEBF-0C65-4212-8831-6C3B7A4C361B}" type="pres">
      <dgm:prSet presAssocID="{1C6296A7-7E10-41F5-B667-B8A367D5D122}" presName="rootComposite1" presStyleCnt="0"/>
      <dgm:spPr/>
    </dgm:pt>
    <dgm:pt modelId="{96B92BE0-FBF6-4D90-AB5B-086A640C5104}" type="pres">
      <dgm:prSet presAssocID="{1C6296A7-7E10-41F5-B667-B8A367D5D122}" presName="rootText1" presStyleLbl="node0" presStyleIdx="0" presStyleCnt="1" custScaleX="146410" custScaleY="14641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BE1087F4-AFED-4601-86E6-8A053D00F4B9}" type="pres">
      <dgm:prSet presAssocID="{1C6296A7-7E10-41F5-B667-B8A367D5D122}" presName="rootConnector1" presStyleLbl="node1" presStyleIdx="0" presStyleCnt="0"/>
      <dgm:spPr/>
      <dgm:t>
        <a:bodyPr/>
        <a:lstStyle/>
        <a:p>
          <a:endParaRPr lang="en-GB"/>
        </a:p>
      </dgm:t>
    </dgm:pt>
    <dgm:pt modelId="{B57A5EA8-68AC-4CE6-82E2-D466737651EE}" type="pres">
      <dgm:prSet presAssocID="{1C6296A7-7E10-41F5-B667-B8A367D5D122}" presName="hierChild2" presStyleCnt="0"/>
      <dgm:spPr/>
    </dgm:pt>
    <dgm:pt modelId="{6E0D0760-786D-4B8A-8F3D-4D9FBA3F0E91}" type="pres">
      <dgm:prSet presAssocID="{30E11210-719F-47A9-B049-00CFB66F6FEC}" presName="Name37" presStyleLbl="parChTrans1D2" presStyleIdx="0" presStyleCnt="4"/>
      <dgm:spPr/>
      <dgm:t>
        <a:bodyPr/>
        <a:lstStyle/>
        <a:p>
          <a:endParaRPr lang="en-GB"/>
        </a:p>
      </dgm:t>
    </dgm:pt>
    <dgm:pt modelId="{CDE36B5E-6031-494C-B0D0-02C9868EEFB9}" type="pres">
      <dgm:prSet presAssocID="{7BEA37F9-0221-428B-B6F0-00CF1C59DD72}" presName="hierRoot2" presStyleCnt="0">
        <dgm:presLayoutVars>
          <dgm:hierBranch val="init"/>
        </dgm:presLayoutVars>
      </dgm:prSet>
      <dgm:spPr/>
    </dgm:pt>
    <dgm:pt modelId="{FC90525D-E15B-4249-A65D-F52FF07F40EE}" type="pres">
      <dgm:prSet presAssocID="{7BEA37F9-0221-428B-B6F0-00CF1C59DD72}" presName="rootComposite" presStyleCnt="0"/>
      <dgm:spPr/>
    </dgm:pt>
    <dgm:pt modelId="{AFED8234-DD7F-4BA6-ABA7-27BB637C3A3E}" type="pres">
      <dgm:prSet presAssocID="{7BEA37F9-0221-428B-B6F0-00CF1C59DD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CD8BBDB-1180-4F87-960E-0F38AC10309F}" type="pres">
      <dgm:prSet presAssocID="{7BEA37F9-0221-428B-B6F0-00CF1C59DD72}" presName="rootConnector" presStyleLbl="node2" presStyleIdx="0" presStyleCnt="3"/>
      <dgm:spPr/>
      <dgm:t>
        <a:bodyPr/>
        <a:lstStyle/>
        <a:p>
          <a:endParaRPr lang="en-GB"/>
        </a:p>
      </dgm:t>
    </dgm:pt>
    <dgm:pt modelId="{58AD4EA4-CF2F-431D-BF83-5B4786A49AE3}" type="pres">
      <dgm:prSet presAssocID="{7BEA37F9-0221-428B-B6F0-00CF1C59DD72}" presName="hierChild4" presStyleCnt="0"/>
      <dgm:spPr/>
    </dgm:pt>
    <dgm:pt modelId="{17DA79F0-489C-4E63-A977-46D4AC09275E}" type="pres">
      <dgm:prSet presAssocID="{25FEA1A9-7E48-4334-9ACA-350C1F52A493}" presName="Name37" presStyleLbl="parChTrans1D3" presStyleIdx="0" presStyleCnt="2"/>
      <dgm:spPr/>
      <dgm:t>
        <a:bodyPr/>
        <a:lstStyle/>
        <a:p>
          <a:endParaRPr lang="en-GB"/>
        </a:p>
      </dgm:t>
    </dgm:pt>
    <dgm:pt modelId="{3FB35084-1952-42A9-9E5A-54D161086E5E}" type="pres">
      <dgm:prSet presAssocID="{AA06FF40-4789-4D32-ABF8-57DD65CDC48D}" presName="hierRoot2" presStyleCnt="0">
        <dgm:presLayoutVars>
          <dgm:hierBranch val="init"/>
        </dgm:presLayoutVars>
      </dgm:prSet>
      <dgm:spPr/>
    </dgm:pt>
    <dgm:pt modelId="{0D4B5779-CE1A-4569-8949-2F6AD43D3982}" type="pres">
      <dgm:prSet presAssocID="{AA06FF40-4789-4D32-ABF8-57DD65CDC48D}" presName="rootComposite" presStyleCnt="0"/>
      <dgm:spPr/>
    </dgm:pt>
    <dgm:pt modelId="{C03345A8-CD12-4FFD-9C66-F0A2081DFFEC}" type="pres">
      <dgm:prSet presAssocID="{AA06FF40-4789-4D32-ABF8-57DD65CDC48D}" presName="rootText" presStyleLbl="node3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9D66BFA2-FB1C-4248-994A-61E63A52D24D}" type="pres">
      <dgm:prSet presAssocID="{AA06FF40-4789-4D32-ABF8-57DD65CDC48D}" presName="rootConnector" presStyleLbl="node3" presStyleIdx="0" presStyleCnt="1"/>
      <dgm:spPr/>
      <dgm:t>
        <a:bodyPr/>
        <a:lstStyle/>
        <a:p>
          <a:endParaRPr lang="en-GB"/>
        </a:p>
      </dgm:t>
    </dgm:pt>
    <dgm:pt modelId="{C81FF3CB-C4BC-4AE4-B32D-372FD3A64F41}" type="pres">
      <dgm:prSet presAssocID="{AA06FF40-4789-4D32-ABF8-57DD65CDC48D}" presName="hierChild4" presStyleCnt="0"/>
      <dgm:spPr/>
    </dgm:pt>
    <dgm:pt modelId="{507ED078-E5B0-4EF2-8CBF-46766DCFC4EB}" type="pres">
      <dgm:prSet presAssocID="{A2473CC7-C9BF-48CE-ACD1-1BFB5F4E39B3}" presName="Name37" presStyleLbl="parChTrans1D4" presStyleIdx="0" presStyleCnt="1"/>
      <dgm:spPr/>
      <dgm:t>
        <a:bodyPr/>
        <a:lstStyle/>
        <a:p>
          <a:endParaRPr lang="en-GB"/>
        </a:p>
      </dgm:t>
    </dgm:pt>
    <dgm:pt modelId="{13CF83B2-817D-41EC-8A6C-6A33A41086F0}" type="pres">
      <dgm:prSet presAssocID="{58799DAC-ABFC-4619-9A36-BFF7E627E55B}" presName="hierRoot2" presStyleCnt="0">
        <dgm:presLayoutVars>
          <dgm:hierBranch val="init"/>
        </dgm:presLayoutVars>
      </dgm:prSet>
      <dgm:spPr/>
    </dgm:pt>
    <dgm:pt modelId="{2D6794E8-90C3-4B9D-A649-0E28B1AC5606}" type="pres">
      <dgm:prSet presAssocID="{58799DAC-ABFC-4619-9A36-BFF7E627E55B}" presName="rootComposite" presStyleCnt="0"/>
      <dgm:spPr/>
    </dgm:pt>
    <dgm:pt modelId="{2F190E0A-A8DC-4CF2-9165-48FF557C5266}" type="pres">
      <dgm:prSet presAssocID="{58799DAC-ABFC-4619-9A36-BFF7E627E55B}" presName="rootText" presStyleLbl="node4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4298D682-1E2C-45A6-8884-441606C49D37}" type="pres">
      <dgm:prSet presAssocID="{58799DAC-ABFC-4619-9A36-BFF7E627E55B}" presName="rootConnector" presStyleLbl="node4" presStyleIdx="0" presStyleCnt="1"/>
      <dgm:spPr/>
      <dgm:t>
        <a:bodyPr/>
        <a:lstStyle/>
        <a:p>
          <a:endParaRPr lang="en-GB"/>
        </a:p>
      </dgm:t>
    </dgm:pt>
    <dgm:pt modelId="{399BFF31-4F66-405E-9499-C0CB15461093}" type="pres">
      <dgm:prSet presAssocID="{58799DAC-ABFC-4619-9A36-BFF7E627E55B}" presName="hierChild4" presStyleCnt="0"/>
      <dgm:spPr/>
    </dgm:pt>
    <dgm:pt modelId="{B7CDED8D-6E83-450A-A374-4CE690C25BEA}" type="pres">
      <dgm:prSet presAssocID="{58799DAC-ABFC-4619-9A36-BFF7E627E55B}" presName="hierChild5" presStyleCnt="0"/>
      <dgm:spPr/>
    </dgm:pt>
    <dgm:pt modelId="{EFA54C62-5EAB-496A-888C-D0EEE62C571F}" type="pres">
      <dgm:prSet presAssocID="{AA06FF40-4789-4D32-ABF8-57DD65CDC48D}" presName="hierChild5" presStyleCnt="0"/>
      <dgm:spPr/>
    </dgm:pt>
    <dgm:pt modelId="{73903624-DEDE-40AD-95C1-2D6634E429D7}" type="pres">
      <dgm:prSet presAssocID="{7BEA37F9-0221-428B-B6F0-00CF1C59DD72}" presName="hierChild5" presStyleCnt="0"/>
      <dgm:spPr/>
    </dgm:pt>
    <dgm:pt modelId="{22D4F2E8-93C8-40FD-86A7-888B067D9A3F}" type="pres">
      <dgm:prSet presAssocID="{57D69A3A-7A4D-464F-B0A7-D104CCD9B227}" presName="Name37" presStyleLbl="parChTrans1D2" presStyleIdx="1" presStyleCnt="4"/>
      <dgm:spPr/>
      <dgm:t>
        <a:bodyPr/>
        <a:lstStyle/>
        <a:p>
          <a:endParaRPr lang="en-GB"/>
        </a:p>
      </dgm:t>
    </dgm:pt>
    <dgm:pt modelId="{F6F44C2E-9B5C-45BB-AC93-E187DDE4F285}" type="pres">
      <dgm:prSet presAssocID="{587C970F-8AEE-4EDF-BA04-EBD3F2E6E202}" presName="hierRoot2" presStyleCnt="0">
        <dgm:presLayoutVars>
          <dgm:hierBranch val="init"/>
        </dgm:presLayoutVars>
      </dgm:prSet>
      <dgm:spPr/>
    </dgm:pt>
    <dgm:pt modelId="{D682923D-034B-4E2E-8E4E-FD1EE810993E}" type="pres">
      <dgm:prSet presAssocID="{587C970F-8AEE-4EDF-BA04-EBD3F2E6E202}" presName="rootComposite" presStyleCnt="0"/>
      <dgm:spPr/>
    </dgm:pt>
    <dgm:pt modelId="{8D8E8926-AA79-4760-9DF0-C2F5A0FB94F4}" type="pres">
      <dgm:prSet presAssocID="{587C970F-8AEE-4EDF-BA04-EBD3F2E6E20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92CF206-6AC0-4F2B-AEA8-60A9238DEBA1}" type="pres">
      <dgm:prSet presAssocID="{587C970F-8AEE-4EDF-BA04-EBD3F2E6E202}" presName="rootConnector" presStyleLbl="node2" presStyleIdx="1" presStyleCnt="3"/>
      <dgm:spPr/>
      <dgm:t>
        <a:bodyPr/>
        <a:lstStyle/>
        <a:p>
          <a:endParaRPr lang="en-GB"/>
        </a:p>
      </dgm:t>
    </dgm:pt>
    <dgm:pt modelId="{417BF0CB-5C0A-47C4-AF35-072B5B73C1EA}" type="pres">
      <dgm:prSet presAssocID="{587C970F-8AEE-4EDF-BA04-EBD3F2E6E202}" presName="hierChild4" presStyleCnt="0"/>
      <dgm:spPr/>
    </dgm:pt>
    <dgm:pt modelId="{17F5E072-5C11-479F-81C9-6A4DCBE93FD9}" type="pres">
      <dgm:prSet presAssocID="{587C970F-8AEE-4EDF-BA04-EBD3F2E6E202}" presName="hierChild5" presStyleCnt="0"/>
      <dgm:spPr/>
    </dgm:pt>
    <dgm:pt modelId="{82241784-F390-4159-8F2F-D98BD677A8F3}" type="pres">
      <dgm:prSet presAssocID="{8E0ECD9E-724A-45B0-9AE9-B90E1FD333B2}" presName="Name111" presStyleLbl="parChTrans1D3" presStyleIdx="1" presStyleCnt="2"/>
      <dgm:spPr/>
      <dgm:t>
        <a:bodyPr/>
        <a:lstStyle/>
        <a:p>
          <a:endParaRPr lang="en-GB"/>
        </a:p>
      </dgm:t>
    </dgm:pt>
    <dgm:pt modelId="{6D3E00DB-F164-4CD9-8685-69000064D411}" type="pres">
      <dgm:prSet presAssocID="{4C362AE6-DE90-424E-AB3B-15606D8AA092}" presName="hierRoot3" presStyleCnt="0">
        <dgm:presLayoutVars>
          <dgm:hierBranch val="init"/>
        </dgm:presLayoutVars>
      </dgm:prSet>
      <dgm:spPr/>
    </dgm:pt>
    <dgm:pt modelId="{42955BAF-CF07-44D4-994C-0858B918A9F6}" type="pres">
      <dgm:prSet presAssocID="{4C362AE6-DE90-424E-AB3B-15606D8AA092}" presName="rootComposite3" presStyleCnt="0"/>
      <dgm:spPr/>
    </dgm:pt>
    <dgm:pt modelId="{6250698F-08DB-4A81-BCA1-8A35C360A8B2}" type="pres">
      <dgm:prSet presAssocID="{4C362AE6-DE90-424E-AB3B-15606D8AA092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CC1E2-3AB2-4EF3-9A40-A0D646F4DD45}" type="pres">
      <dgm:prSet presAssocID="{4C362AE6-DE90-424E-AB3B-15606D8AA092}" presName="rootConnector3" presStyleLbl="asst2" presStyleIdx="0" presStyleCnt="1"/>
      <dgm:spPr/>
      <dgm:t>
        <a:bodyPr/>
        <a:lstStyle/>
        <a:p>
          <a:endParaRPr lang="en-GB"/>
        </a:p>
      </dgm:t>
    </dgm:pt>
    <dgm:pt modelId="{D1D0BA41-851F-4EB2-805C-59D2F8F4C35A}" type="pres">
      <dgm:prSet presAssocID="{4C362AE6-DE90-424E-AB3B-15606D8AA092}" presName="hierChild6" presStyleCnt="0"/>
      <dgm:spPr/>
    </dgm:pt>
    <dgm:pt modelId="{7E2934E7-4932-462C-AA34-AF9749E7BA16}" type="pres">
      <dgm:prSet presAssocID="{4C362AE6-DE90-424E-AB3B-15606D8AA092}" presName="hierChild7" presStyleCnt="0"/>
      <dgm:spPr/>
    </dgm:pt>
    <dgm:pt modelId="{1F3DF9F1-8022-482C-8BD9-83DDE3830310}" type="pres">
      <dgm:prSet presAssocID="{E72AD53A-A0F3-4B25-84B6-D10F9D87BB6F}" presName="Name37" presStyleLbl="parChTrans1D2" presStyleIdx="2" presStyleCnt="4"/>
      <dgm:spPr/>
      <dgm:t>
        <a:bodyPr/>
        <a:lstStyle/>
        <a:p>
          <a:endParaRPr lang="en-GB"/>
        </a:p>
      </dgm:t>
    </dgm:pt>
    <dgm:pt modelId="{4AC1AA0E-B5ED-40C2-B580-8606F6D36460}" type="pres">
      <dgm:prSet presAssocID="{52C5CF91-1242-4CD4-BA2B-D930B1032ED1}" presName="hierRoot2" presStyleCnt="0">
        <dgm:presLayoutVars>
          <dgm:hierBranch val="init"/>
        </dgm:presLayoutVars>
      </dgm:prSet>
      <dgm:spPr/>
    </dgm:pt>
    <dgm:pt modelId="{49BA343A-A197-4173-9170-CE360764B66F}" type="pres">
      <dgm:prSet presAssocID="{52C5CF91-1242-4CD4-BA2B-D930B1032ED1}" presName="rootComposite" presStyleCnt="0"/>
      <dgm:spPr/>
    </dgm:pt>
    <dgm:pt modelId="{B1A2AEC1-E1D1-4360-8A30-8EB93B97F762}" type="pres">
      <dgm:prSet presAssocID="{52C5CF91-1242-4CD4-BA2B-D930B1032ED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801C1D8-C11F-4F11-9A67-E73993FD77EF}" type="pres">
      <dgm:prSet presAssocID="{52C5CF91-1242-4CD4-BA2B-D930B1032ED1}" presName="rootConnector" presStyleLbl="node2" presStyleIdx="2" presStyleCnt="3"/>
      <dgm:spPr/>
      <dgm:t>
        <a:bodyPr/>
        <a:lstStyle/>
        <a:p>
          <a:endParaRPr lang="en-GB"/>
        </a:p>
      </dgm:t>
    </dgm:pt>
    <dgm:pt modelId="{8695F95A-0A6C-470E-9508-BAD3151C2567}" type="pres">
      <dgm:prSet presAssocID="{52C5CF91-1242-4CD4-BA2B-D930B1032ED1}" presName="hierChild4" presStyleCnt="0"/>
      <dgm:spPr/>
    </dgm:pt>
    <dgm:pt modelId="{DA7EF29E-6A76-405B-A248-4424D2141BFF}" type="pres">
      <dgm:prSet presAssocID="{52C5CF91-1242-4CD4-BA2B-D930B1032ED1}" presName="hierChild5" presStyleCnt="0"/>
      <dgm:spPr/>
    </dgm:pt>
    <dgm:pt modelId="{FF93B509-6ECF-402F-BD2C-2547E01D54C6}" type="pres">
      <dgm:prSet presAssocID="{1C6296A7-7E10-41F5-B667-B8A367D5D122}" presName="hierChild3" presStyleCnt="0"/>
      <dgm:spPr/>
    </dgm:pt>
    <dgm:pt modelId="{2A46007F-FAC2-4607-907D-FC03A6E7DB84}" type="pres">
      <dgm:prSet presAssocID="{F63C1940-6861-4AB1-94D3-CFA9CE78B3F8}" presName="Name111" presStyleLbl="parChTrans1D2" presStyleIdx="3" presStyleCnt="4"/>
      <dgm:spPr/>
      <dgm:t>
        <a:bodyPr/>
        <a:lstStyle/>
        <a:p>
          <a:endParaRPr lang="en-GB"/>
        </a:p>
      </dgm:t>
    </dgm:pt>
    <dgm:pt modelId="{3D00103A-2E56-449B-A312-23B7FE14FB1E}" type="pres">
      <dgm:prSet presAssocID="{EBD6ACB8-2804-4828-9FDB-8A9035174BD9}" presName="hierRoot3" presStyleCnt="0">
        <dgm:presLayoutVars>
          <dgm:hierBranch val="init"/>
        </dgm:presLayoutVars>
      </dgm:prSet>
      <dgm:spPr/>
    </dgm:pt>
    <dgm:pt modelId="{FFA11307-39B3-4D2E-93BE-6C10ACEBDB5A}" type="pres">
      <dgm:prSet presAssocID="{EBD6ACB8-2804-4828-9FDB-8A9035174BD9}" presName="rootComposite3" presStyleCnt="0"/>
      <dgm:spPr/>
    </dgm:pt>
    <dgm:pt modelId="{47B90DD6-F42D-41A8-83C8-2FDF138D50B7}" type="pres">
      <dgm:prSet presAssocID="{EBD6ACB8-2804-4828-9FDB-8A9035174BD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C263A8B-2D79-4006-8395-DD534030A2AA}" type="pres">
      <dgm:prSet presAssocID="{EBD6ACB8-2804-4828-9FDB-8A9035174BD9}" presName="rootConnector3" presStyleLbl="asst1" presStyleIdx="0" presStyleCnt="1"/>
      <dgm:spPr/>
      <dgm:t>
        <a:bodyPr/>
        <a:lstStyle/>
        <a:p>
          <a:endParaRPr lang="en-GB"/>
        </a:p>
      </dgm:t>
    </dgm:pt>
    <dgm:pt modelId="{1B67B090-F1D0-477A-866A-858FFDF46406}" type="pres">
      <dgm:prSet presAssocID="{EBD6ACB8-2804-4828-9FDB-8A9035174BD9}" presName="hierChild6" presStyleCnt="0"/>
      <dgm:spPr/>
    </dgm:pt>
    <dgm:pt modelId="{CA060C90-9083-4AD8-8F71-65FDCB7172CA}" type="pres">
      <dgm:prSet presAssocID="{EBD6ACB8-2804-4828-9FDB-8A9035174BD9}" presName="hierChild7" presStyleCnt="0"/>
      <dgm:spPr/>
    </dgm:pt>
  </dgm:ptLst>
  <dgm:cxnLst>
    <dgm:cxn modelId="{99C5644B-F762-48E2-91A4-8188C79C9CB7}" srcId="{1C6296A7-7E10-41F5-B667-B8A367D5D122}" destId="{7BEA37F9-0221-428B-B6F0-00CF1C59DD72}" srcOrd="1" destOrd="0" parTransId="{30E11210-719F-47A9-B049-00CFB66F6FEC}" sibTransId="{0D8E0B08-DE2A-46D4-8630-9AA25A5B402E}"/>
    <dgm:cxn modelId="{772BEE06-296B-49ED-A936-E13EBD577EDF}" type="presOf" srcId="{EBD6ACB8-2804-4828-9FDB-8A9035174BD9}" destId="{EC263A8B-2D79-4006-8395-DD534030A2AA}" srcOrd="1" destOrd="0" presId="urn:microsoft.com/office/officeart/2005/8/layout/orgChart1"/>
    <dgm:cxn modelId="{E8ACB9C3-D5A5-4EBD-AA71-FAB2A255E372}" type="presOf" srcId="{7BEA37F9-0221-428B-B6F0-00CF1C59DD72}" destId="{4CD8BBDB-1180-4F87-960E-0F38AC10309F}" srcOrd="1" destOrd="0" presId="urn:microsoft.com/office/officeart/2005/8/layout/orgChart1"/>
    <dgm:cxn modelId="{0369B157-AD8D-464E-9032-86A11A8E46C3}" type="presOf" srcId="{F63C1940-6861-4AB1-94D3-CFA9CE78B3F8}" destId="{2A46007F-FAC2-4607-907D-FC03A6E7DB84}" srcOrd="0" destOrd="0" presId="urn:microsoft.com/office/officeart/2005/8/layout/orgChart1"/>
    <dgm:cxn modelId="{AC2B00AE-46F9-4FC9-90D5-C96E3AA88754}" srcId="{1C6296A7-7E10-41F5-B667-B8A367D5D122}" destId="{EBD6ACB8-2804-4828-9FDB-8A9035174BD9}" srcOrd="0" destOrd="0" parTransId="{F63C1940-6861-4AB1-94D3-CFA9CE78B3F8}" sibTransId="{E4AF0725-AF08-46E6-915C-4A29ACCF10B3}"/>
    <dgm:cxn modelId="{4C7A80E0-D90A-452E-8975-5DC9A04D416D}" srcId="{7BEA37F9-0221-428B-B6F0-00CF1C59DD72}" destId="{AA06FF40-4789-4D32-ABF8-57DD65CDC48D}" srcOrd="0" destOrd="0" parTransId="{25FEA1A9-7E48-4334-9ACA-350C1F52A493}" sibTransId="{6B4575FF-FE4F-4D0C-993B-E6457DF4E744}"/>
    <dgm:cxn modelId="{E1C17335-8488-4F1C-A18C-A43A55F2290C}" type="presOf" srcId="{30E11210-719F-47A9-B049-00CFB66F6FEC}" destId="{6E0D0760-786D-4B8A-8F3D-4D9FBA3F0E91}" srcOrd="0" destOrd="0" presId="urn:microsoft.com/office/officeart/2005/8/layout/orgChart1"/>
    <dgm:cxn modelId="{06BBB5B7-0264-4562-BB92-38BFC1BF6062}" srcId="{1C6296A7-7E10-41F5-B667-B8A367D5D122}" destId="{587C970F-8AEE-4EDF-BA04-EBD3F2E6E202}" srcOrd="2" destOrd="0" parTransId="{57D69A3A-7A4D-464F-B0A7-D104CCD9B227}" sibTransId="{041931DD-205E-48BC-89CC-29A497C013EC}"/>
    <dgm:cxn modelId="{BC743BEC-25CC-435E-9FBB-6D27C15640F1}" type="presOf" srcId="{1C6296A7-7E10-41F5-B667-B8A367D5D122}" destId="{96B92BE0-FBF6-4D90-AB5B-086A640C5104}" srcOrd="0" destOrd="0" presId="urn:microsoft.com/office/officeart/2005/8/layout/orgChart1"/>
    <dgm:cxn modelId="{7D0DBD2F-E589-4F86-9500-530DA01E255C}" type="presOf" srcId="{A2473CC7-C9BF-48CE-ACD1-1BFB5F4E39B3}" destId="{507ED078-E5B0-4EF2-8CBF-46766DCFC4EB}" srcOrd="0" destOrd="0" presId="urn:microsoft.com/office/officeart/2005/8/layout/orgChart1"/>
    <dgm:cxn modelId="{75567A86-E71E-40D6-94B2-4274E75EF7F6}" srcId="{AA06FF40-4789-4D32-ABF8-57DD65CDC48D}" destId="{58799DAC-ABFC-4619-9A36-BFF7E627E55B}" srcOrd="0" destOrd="0" parTransId="{A2473CC7-C9BF-48CE-ACD1-1BFB5F4E39B3}" sibTransId="{2A4CCB9F-4324-4707-BF06-57D858DEC559}"/>
    <dgm:cxn modelId="{86A1266E-B5E8-4F43-B023-D75FF53CBAF0}" srcId="{B0E36BFB-805E-4554-A4EB-2400798EE168}" destId="{1C6296A7-7E10-41F5-B667-B8A367D5D122}" srcOrd="0" destOrd="0" parTransId="{72197F58-F74C-431C-A531-814F8360CD4C}" sibTransId="{E0077D77-E3B3-4F7B-9E85-C230616B7B20}"/>
    <dgm:cxn modelId="{2D8C6D70-23A7-415B-B022-6A47548AC45A}" type="presOf" srcId="{4C362AE6-DE90-424E-AB3B-15606D8AA092}" destId="{6250698F-08DB-4A81-BCA1-8A35C360A8B2}" srcOrd="0" destOrd="0" presId="urn:microsoft.com/office/officeart/2005/8/layout/orgChart1"/>
    <dgm:cxn modelId="{51A4D013-8378-4A8D-8FBF-FD79434DAA21}" type="presOf" srcId="{AA06FF40-4789-4D32-ABF8-57DD65CDC48D}" destId="{9D66BFA2-FB1C-4248-994A-61E63A52D24D}" srcOrd="1" destOrd="0" presId="urn:microsoft.com/office/officeart/2005/8/layout/orgChart1"/>
    <dgm:cxn modelId="{D67291DD-4738-42D2-A36A-9A2A7E45A0A8}" type="presOf" srcId="{EBD6ACB8-2804-4828-9FDB-8A9035174BD9}" destId="{47B90DD6-F42D-41A8-83C8-2FDF138D50B7}" srcOrd="0" destOrd="0" presId="urn:microsoft.com/office/officeart/2005/8/layout/orgChart1"/>
    <dgm:cxn modelId="{3C082BFA-8A57-4331-830E-A7B327AC61B9}" type="presOf" srcId="{52C5CF91-1242-4CD4-BA2B-D930B1032ED1}" destId="{A801C1D8-C11F-4F11-9A67-E73993FD77EF}" srcOrd="1" destOrd="0" presId="urn:microsoft.com/office/officeart/2005/8/layout/orgChart1"/>
    <dgm:cxn modelId="{36F08FAE-BC31-4327-9F63-F2FAC64BE100}" type="presOf" srcId="{52C5CF91-1242-4CD4-BA2B-D930B1032ED1}" destId="{B1A2AEC1-E1D1-4360-8A30-8EB93B97F762}" srcOrd="0" destOrd="0" presId="urn:microsoft.com/office/officeart/2005/8/layout/orgChart1"/>
    <dgm:cxn modelId="{12067F51-5202-4265-9699-A2DEBDAAFDEF}" type="presOf" srcId="{587C970F-8AEE-4EDF-BA04-EBD3F2E6E202}" destId="{C92CF206-6AC0-4F2B-AEA8-60A9238DEBA1}" srcOrd="1" destOrd="0" presId="urn:microsoft.com/office/officeart/2005/8/layout/orgChart1"/>
    <dgm:cxn modelId="{68FC67E6-D2BF-4872-A364-F5C345C0BB1B}" type="presOf" srcId="{AA06FF40-4789-4D32-ABF8-57DD65CDC48D}" destId="{C03345A8-CD12-4FFD-9C66-F0A2081DFFEC}" srcOrd="0" destOrd="0" presId="urn:microsoft.com/office/officeart/2005/8/layout/orgChart1"/>
    <dgm:cxn modelId="{C7030357-A1CF-4B4D-8A9B-2FC89E3E6CCB}" type="presOf" srcId="{B0E36BFB-805E-4554-A4EB-2400798EE168}" destId="{F323C2FA-D9E4-428D-AEAF-07D1553535E2}" srcOrd="0" destOrd="0" presId="urn:microsoft.com/office/officeart/2005/8/layout/orgChart1"/>
    <dgm:cxn modelId="{E90426DB-F228-4E65-8DCB-5E4E7EF7C9DA}" type="presOf" srcId="{1C6296A7-7E10-41F5-B667-B8A367D5D122}" destId="{BE1087F4-AFED-4601-86E6-8A053D00F4B9}" srcOrd="1" destOrd="0" presId="urn:microsoft.com/office/officeart/2005/8/layout/orgChart1"/>
    <dgm:cxn modelId="{6050A3D6-86D7-4378-81A4-36B0BDCDEB15}" type="presOf" srcId="{7BEA37F9-0221-428B-B6F0-00CF1C59DD72}" destId="{AFED8234-DD7F-4BA6-ABA7-27BB637C3A3E}" srcOrd="0" destOrd="0" presId="urn:microsoft.com/office/officeart/2005/8/layout/orgChart1"/>
    <dgm:cxn modelId="{D182B9B5-2030-4FB9-BB77-332FF1CA0EB0}" type="presOf" srcId="{58799DAC-ABFC-4619-9A36-BFF7E627E55B}" destId="{2F190E0A-A8DC-4CF2-9165-48FF557C5266}" srcOrd="0" destOrd="0" presId="urn:microsoft.com/office/officeart/2005/8/layout/orgChart1"/>
    <dgm:cxn modelId="{B7010C23-3342-40CD-BCEF-B41A773800B8}" type="presOf" srcId="{E72AD53A-A0F3-4B25-84B6-D10F9D87BB6F}" destId="{1F3DF9F1-8022-482C-8BD9-83DDE3830310}" srcOrd="0" destOrd="0" presId="urn:microsoft.com/office/officeart/2005/8/layout/orgChart1"/>
    <dgm:cxn modelId="{AF6F6880-5C22-41BB-B3CB-8855E2A9EA22}" type="presOf" srcId="{25FEA1A9-7E48-4334-9ACA-350C1F52A493}" destId="{17DA79F0-489C-4E63-A977-46D4AC09275E}" srcOrd="0" destOrd="0" presId="urn:microsoft.com/office/officeart/2005/8/layout/orgChart1"/>
    <dgm:cxn modelId="{92C506FF-8FD6-4AD1-B15A-D6050BC53244}" type="presOf" srcId="{4C362AE6-DE90-424E-AB3B-15606D8AA092}" destId="{4B9CC1E2-3AB2-4EF3-9A40-A0D646F4DD45}" srcOrd="1" destOrd="0" presId="urn:microsoft.com/office/officeart/2005/8/layout/orgChart1"/>
    <dgm:cxn modelId="{6BD8548B-B0C8-480F-85D4-24C97A0C40EF}" srcId="{1C6296A7-7E10-41F5-B667-B8A367D5D122}" destId="{52C5CF91-1242-4CD4-BA2B-D930B1032ED1}" srcOrd="3" destOrd="0" parTransId="{E72AD53A-A0F3-4B25-84B6-D10F9D87BB6F}" sibTransId="{79BB31DC-64E1-4194-94F8-13228CD87A15}"/>
    <dgm:cxn modelId="{020FE62D-B9BC-4E37-AEB8-EF5348FF30D7}" type="presOf" srcId="{57D69A3A-7A4D-464F-B0A7-D104CCD9B227}" destId="{22D4F2E8-93C8-40FD-86A7-888B067D9A3F}" srcOrd="0" destOrd="0" presId="urn:microsoft.com/office/officeart/2005/8/layout/orgChart1"/>
    <dgm:cxn modelId="{BE2E9542-039C-435F-83D4-AA9741F2DD71}" srcId="{587C970F-8AEE-4EDF-BA04-EBD3F2E6E202}" destId="{4C362AE6-DE90-424E-AB3B-15606D8AA092}" srcOrd="0" destOrd="0" parTransId="{8E0ECD9E-724A-45B0-9AE9-B90E1FD333B2}" sibTransId="{64222B32-4FA9-4AC6-8841-0822914DAE52}"/>
    <dgm:cxn modelId="{EE3A21AE-158A-4F5A-90C7-F46EC81D7F05}" type="presOf" srcId="{587C970F-8AEE-4EDF-BA04-EBD3F2E6E202}" destId="{8D8E8926-AA79-4760-9DF0-C2F5A0FB94F4}" srcOrd="0" destOrd="0" presId="urn:microsoft.com/office/officeart/2005/8/layout/orgChart1"/>
    <dgm:cxn modelId="{F67A632E-01A4-4D0F-8763-0111E145610F}" type="presOf" srcId="{8E0ECD9E-724A-45B0-9AE9-B90E1FD333B2}" destId="{82241784-F390-4159-8F2F-D98BD677A8F3}" srcOrd="0" destOrd="0" presId="urn:microsoft.com/office/officeart/2005/8/layout/orgChart1"/>
    <dgm:cxn modelId="{7C80A9A6-551C-407D-A400-57F7DAB9B705}" type="presOf" srcId="{58799DAC-ABFC-4619-9A36-BFF7E627E55B}" destId="{4298D682-1E2C-45A6-8884-441606C49D37}" srcOrd="1" destOrd="0" presId="urn:microsoft.com/office/officeart/2005/8/layout/orgChart1"/>
    <dgm:cxn modelId="{A9AC8895-8400-42D5-986D-806D49A6CDA2}" type="presParOf" srcId="{F323C2FA-D9E4-428D-AEAF-07D1553535E2}" destId="{2DA635B6-37BF-42F2-9CB1-A924CAB41311}" srcOrd="0" destOrd="0" presId="urn:microsoft.com/office/officeart/2005/8/layout/orgChart1"/>
    <dgm:cxn modelId="{55BA38C0-7FEF-4E8D-AB56-4B8798E0E18D}" type="presParOf" srcId="{2DA635B6-37BF-42F2-9CB1-A924CAB41311}" destId="{BFD9CEBF-0C65-4212-8831-6C3B7A4C361B}" srcOrd="0" destOrd="0" presId="urn:microsoft.com/office/officeart/2005/8/layout/orgChart1"/>
    <dgm:cxn modelId="{384DB0CC-CA11-49F6-84BA-978888A83409}" type="presParOf" srcId="{BFD9CEBF-0C65-4212-8831-6C3B7A4C361B}" destId="{96B92BE0-FBF6-4D90-AB5B-086A640C5104}" srcOrd="0" destOrd="0" presId="urn:microsoft.com/office/officeart/2005/8/layout/orgChart1"/>
    <dgm:cxn modelId="{D1B4D220-0564-4230-B67C-A83495B21791}" type="presParOf" srcId="{BFD9CEBF-0C65-4212-8831-6C3B7A4C361B}" destId="{BE1087F4-AFED-4601-86E6-8A053D00F4B9}" srcOrd="1" destOrd="0" presId="urn:microsoft.com/office/officeart/2005/8/layout/orgChart1"/>
    <dgm:cxn modelId="{6682B0D6-02D8-4E7F-A832-E8D25B2048EB}" type="presParOf" srcId="{2DA635B6-37BF-42F2-9CB1-A924CAB41311}" destId="{B57A5EA8-68AC-4CE6-82E2-D466737651EE}" srcOrd="1" destOrd="0" presId="urn:microsoft.com/office/officeart/2005/8/layout/orgChart1"/>
    <dgm:cxn modelId="{09769D03-B8C6-4232-B743-4BDCDFD40489}" type="presParOf" srcId="{B57A5EA8-68AC-4CE6-82E2-D466737651EE}" destId="{6E0D0760-786D-4B8A-8F3D-4D9FBA3F0E91}" srcOrd="0" destOrd="0" presId="urn:microsoft.com/office/officeart/2005/8/layout/orgChart1"/>
    <dgm:cxn modelId="{A54EFDA7-64B4-47C4-9155-9B670FE55A45}" type="presParOf" srcId="{B57A5EA8-68AC-4CE6-82E2-D466737651EE}" destId="{CDE36B5E-6031-494C-B0D0-02C9868EEFB9}" srcOrd="1" destOrd="0" presId="urn:microsoft.com/office/officeart/2005/8/layout/orgChart1"/>
    <dgm:cxn modelId="{93D38A0D-9A98-4659-9306-F12A6896B5BC}" type="presParOf" srcId="{CDE36B5E-6031-494C-B0D0-02C9868EEFB9}" destId="{FC90525D-E15B-4249-A65D-F52FF07F40EE}" srcOrd="0" destOrd="0" presId="urn:microsoft.com/office/officeart/2005/8/layout/orgChart1"/>
    <dgm:cxn modelId="{7990A51E-B0D6-4A55-90DE-BB4DB88CCE4D}" type="presParOf" srcId="{FC90525D-E15B-4249-A65D-F52FF07F40EE}" destId="{AFED8234-DD7F-4BA6-ABA7-27BB637C3A3E}" srcOrd="0" destOrd="0" presId="urn:microsoft.com/office/officeart/2005/8/layout/orgChart1"/>
    <dgm:cxn modelId="{315AE62D-E5B0-4621-A161-63501F9F7A1A}" type="presParOf" srcId="{FC90525D-E15B-4249-A65D-F52FF07F40EE}" destId="{4CD8BBDB-1180-4F87-960E-0F38AC10309F}" srcOrd="1" destOrd="0" presId="urn:microsoft.com/office/officeart/2005/8/layout/orgChart1"/>
    <dgm:cxn modelId="{157B401F-C9C8-439F-9448-6362F049AC27}" type="presParOf" srcId="{CDE36B5E-6031-494C-B0D0-02C9868EEFB9}" destId="{58AD4EA4-CF2F-431D-BF83-5B4786A49AE3}" srcOrd="1" destOrd="0" presId="urn:microsoft.com/office/officeart/2005/8/layout/orgChart1"/>
    <dgm:cxn modelId="{CF4C9521-A71C-4E97-A3D8-60E98ABBDDAF}" type="presParOf" srcId="{58AD4EA4-CF2F-431D-BF83-5B4786A49AE3}" destId="{17DA79F0-489C-4E63-A977-46D4AC09275E}" srcOrd="0" destOrd="0" presId="urn:microsoft.com/office/officeart/2005/8/layout/orgChart1"/>
    <dgm:cxn modelId="{683F4F13-C4BB-40E9-9607-F2383626FAAD}" type="presParOf" srcId="{58AD4EA4-CF2F-431D-BF83-5B4786A49AE3}" destId="{3FB35084-1952-42A9-9E5A-54D161086E5E}" srcOrd="1" destOrd="0" presId="urn:microsoft.com/office/officeart/2005/8/layout/orgChart1"/>
    <dgm:cxn modelId="{AF3BA64C-F32D-49D8-A8BA-47EA2FA2F109}" type="presParOf" srcId="{3FB35084-1952-42A9-9E5A-54D161086E5E}" destId="{0D4B5779-CE1A-4569-8949-2F6AD43D3982}" srcOrd="0" destOrd="0" presId="urn:microsoft.com/office/officeart/2005/8/layout/orgChart1"/>
    <dgm:cxn modelId="{095DCCF0-4134-445E-B467-C47B0558C9D3}" type="presParOf" srcId="{0D4B5779-CE1A-4569-8949-2F6AD43D3982}" destId="{C03345A8-CD12-4FFD-9C66-F0A2081DFFEC}" srcOrd="0" destOrd="0" presId="urn:microsoft.com/office/officeart/2005/8/layout/orgChart1"/>
    <dgm:cxn modelId="{E0186EFC-D692-4A71-B995-51591E911170}" type="presParOf" srcId="{0D4B5779-CE1A-4569-8949-2F6AD43D3982}" destId="{9D66BFA2-FB1C-4248-994A-61E63A52D24D}" srcOrd="1" destOrd="0" presId="urn:microsoft.com/office/officeart/2005/8/layout/orgChart1"/>
    <dgm:cxn modelId="{23187A47-D220-4DC3-81A6-7001E156A0CD}" type="presParOf" srcId="{3FB35084-1952-42A9-9E5A-54D161086E5E}" destId="{C81FF3CB-C4BC-4AE4-B32D-372FD3A64F41}" srcOrd="1" destOrd="0" presId="urn:microsoft.com/office/officeart/2005/8/layout/orgChart1"/>
    <dgm:cxn modelId="{283A0206-1A19-43A4-8CA7-BFC27856EFD4}" type="presParOf" srcId="{C81FF3CB-C4BC-4AE4-B32D-372FD3A64F41}" destId="{507ED078-E5B0-4EF2-8CBF-46766DCFC4EB}" srcOrd="0" destOrd="0" presId="urn:microsoft.com/office/officeart/2005/8/layout/orgChart1"/>
    <dgm:cxn modelId="{2507F506-C88C-46A4-90CA-C1527FB3969E}" type="presParOf" srcId="{C81FF3CB-C4BC-4AE4-B32D-372FD3A64F41}" destId="{13CF83B2-817D-41EC-8A6C-6A33A41086F0}" srcOrd="1" destOrd="0" presId="urn:microsoft.com/office/officeart/2005/8/layout/orgChart1"/>
    <dgm:cxn modelId="{0C5DD5F2-5B9B-42B7-8C60-75D65E865674}" type="presParOf" srcId="{13CF83B2-817D-41EC-8A6C-6A33A41086F0}" destId="{2D6794E8-90C3-4B9D-A649-0E28B1AC5606}" srcOrd="0" destOrd="0" presId="urn:microsoft.com/office/officeart/2005/8/layout/orgChart1"/>
    <dgm:cxn modelId="{2344CC65-3CC4-44D7-B02D-F736AC136CB2}" type="presParOf" srcId="{2D6794E8-90C3-4B9D-A649-0E28B1AC5606}" destId="{2F190E0A-A8DC-4CF2-9165-48FF557C5266}" srcOrd="0" destOrd="0" presId="urn:microsoft.com/office/officeart/2005/8/layout/orgChart1"/>
    <dgm:cxn modelId="{DD2E4B0E-45E1-4F9E-9AF9-F4491B32E806}" type="presParOf" srcId="{2D6794E8-90C3-4B9D-A649-0E28B1AC5606}" destId="{4298D682-1E2C-45A6-8884-441606C49D37}" srcOrd="1" destOrd="0" presId="urn:microsoft.com/office/officeart/2005/8/layout/orgChart1"/>
    <dgm:cxn modelId="{A895E18F-358C-4D8C-8967-D7A712C70411}" type="presParOf" srcId="{13CF83B2-817D-41EC-8A6C-6A33A41086F0}" destId="{399BFF31-4F66-405E-9499-C0CB15461093}" srcOrd="1" destOrd="0" presId="urn:microsoft.com/office/officeart/2005/8/layout/orgChart1"/>
    <dgm:cxn modelId="{FA348F3B-84E9-48B8-AAC0-06A3E14B929E}" type="presParOf" srcId="{13CF83B2-817D-41EC-8A6C-6A33A41086F0}" destId="{B7CDED8D-6E83-450A-A374-4CE690C25BEA}" srcOrd="2" destOrd="0" presId="urn:microsoft.com/office/officeart/2005/8/layout/orgChart1"/>
    <dgm:cxn modelId="{C3CFF418-26C3-41B9-89C4-095D81A0BF09}" type="presParOf" srcId="{3FB35084-1952-42A9-9E5A-54D161086E5E}" destId="{EFA54C62-5EAB-496A-888C-D0EEE62C571F}" srcOrd="2" destOrd="0" presId="urn:microsoft.com/office/officeart/2005/8/layout/orgChart1"/>
    <dgm:cxn modelId="{4183E814-AA00-4394-A5CB-6F45867B4EC9}" type="presParOf" srcId="{CDE36B5E-6031-494C-B0D0-02C9868EEFB9}" destId="{73903624-DEDE-40AD-95C1-2D6634E429D7}" srcOrd="2" destOrd="0" presId="urn:microsoft.com/office/officeart/2005/8/layout/orgChart1"/>
    <dgm:cxn modelId="{5A6AABC6-2682-4A10-9B32-5CFB09A7084B}" type="presParOf" srcId="{B57A5EA8-68AC-4CE6-82E2-D466737651EE}" destId="{22D4F2E8-93C8-40FD-86A7-888B067D9A3F}" srcOrd="2" destOrd="0" presId="urn:microsoft.com/office/officeart/2005/8/layout/orgChart1"/>
    <dgm:cxn modelId="{8DB54E32-47AD-4DA9-8DB8-8C46DF0DCFEA}" type="presParOf" srcId="{B57A5EA8-68AC-4CE6-82E2-D466737651EE}" destId="{F6F44C2E-9B5C-45BB-AC93-E187DDE4F285}" srcOrd="3" destOrd="0" presId="urn:microsoft.com/office/officeart/2005/8/layout/orgChart1"/>
    <dgm:cxn modelId="{B12B8F5A-0416-413E-B768-7FE2C15DC09A}" type="presParOf" srcId="{F6F44C2E-9B5C-45BB-AC93-E187DDE4F285}" destId="{D682923D-034B-4E2E-8E4E-FD1EE810993E}" srcOrd="0" destOrd="0" presId="urn:microsoft.com/office/officeart/2005/8/layout/orgChart1"/>
    <dgm:cxn modelId="{483070CA-4829-47A9-8B84-74241F67EFB6}" type="presParOf" srcId="{D682923D-034B-4E2E-8E4E-FD1EE810993E}" destId="{8D8E8926-AA79-4760-9DF0-C2F5A0FB94F4}" srcOrd="0" destOrd="0" presId="urn:microsoft.com/office/officeart/2005/8/layout/orgChart1"/>
    <dgm:cxn modelId="{E66B0F06-8EDA-4DDD-9995-A8E8D2FE33BB}" type="presParOf" srcId="{D682923D-034B-4E2E-8E4E-FD1EE810993E}" destId="{C92CF206-6AC0-4F2B-AEA8-60A9238DEBA1}" srcOrd="1" destOrd="0" presId="urn:microsoft.com/office/officeart/2005/8/layout/orgChart1"/>
    <dgm:cxn modelId="{A293E5FD-CBE0-4BC2-A1CA-4ADAFFBCE418}" type="presParOf" srcId="{F6F44C2E-9B5C-45BB-AC93-E187DDE4F285}" destId="{417BF0CB-5C0A-47C4-AF35-072B5B73C1EA}" srcOrd="1" destOrd="0" presId="urn:microsoft.com/office/officeart/2005/8/layout/orgChart1"/>
    <dgm:cxn modelId="{9D9E5C48-1EE6-4623-8C54-A1B567385EF8}" type="presParOf" srcId="{F6F44C2E-9B5C-45BB-AC93-E187DDE4F285}" destId="{17F5E072-5C11-479F-81C9-6A4DCBE93FD9}" srcOrd="2" destOrd="0" presId="urn:microsoft.com/office/officeart/2005/8/layout/orgChart1"/>
    <dgm:cxn modelId="{9C59FB66-B434-4252-B30C-85307EEA478B}" type="presParOf" srcId="{17F5E072-5C11-479F-81C9-6A4DCBE93FD9}" destId="{82241784-F390-4159-8F2F-D98BD677A8F3}" srcOrd="0" destOrd="0" presId="urn:microsoft.com/office/officeart/2005/8/layout/orgChart1"/>
    <dgm:cxn modelId="{80EC7280-D35F-4996-96C8-DC86C2A6DE9E}" type="presParOf" srcId="{17F5E072-5C11-479F-81C9-6A4DCBE93FD9}" destId="{6D3E00DB-F164-4CD9-8685-69000064D411}" srcOrd="1" destOrd="0" presId="urn:microsoft.com/office/officeart/2005/8/layout/orgChart1"/>
    <dgm:cxn modelId="{FF61952F-6DB5-4363-A125-78BE79E0074E}" type="presParOf" srcId="{6D3E00DB-F164-4CD9-8685-69000064D411}" destId="{42955BAF-CF07-44D4-994C-0858B918A9F6}" srcOrd="0" destOrd="0" presId="urn:microsoft.com/office/officeart/2005/8/layout/orgChart1"/>
    <dgm:cxn modelId="{F9CD56EA-242A-4C53-934F-68AC76417495}" type="presParOf" srcId="{42955BAF-CF07-44D4-994C-0858B918A9F6}" destId="{6250698F-08DB-4A81-BCA1-8A35C360A8B2}" srcOrd="0" destOrd="0" presId="urn:microsoft.com/office/officeart/2005/8/layout/orgChart1"/>
    <dgm:cxn modelId="{0280FEA1-3982-4B1A-A5BA-2CBDACB217C3}" type="presParOf" srcId="{42955BAF-CF07-44D4-994C-0858B918A9F6}" destId="{4B9CC1E2-3AB2-4EF3-9A40-A0D646F4DD45}" srcOrd="1" destOrd="0" presId="urn:microsoft.com/office/officeart/2005/8/layout/orgChart1"/>
    <dgm:cxn modelId="{8B1907CE-B867-4461-A903-0BCA56622AC2}" type="presParOf" srcId="{6D3E00DB-F164-4CD9-8685-69000064D411}" destId="{D1D0BA41-851F-4EB2-805C-59D2F8F4C35A}" srcOrd="1" destOrd="0" presId="urn:microsoft.com/office/officeart/2005/8/layout/orgChart1"/>
    <dgm:cxn modelId="{17F7D700-6138-4036-84C7-1A6232CF7A45}" type="presParOf" srcId="{6D3E00DB-F164-4CD9-8685-69000064D411}" destId="{7E2934E7-4932-462C-AA34-AF9749E7BA16}" srcOrd="2" destOrd="0" presId="urn:microsoft.com/office/officeart/2005/8/layout/orgChart1"/>
    <dgm:cxn modelId="{DD8C0A8A-38B9-4205-A28D-EC3E4D9852A2}" type="presParOf" srcId="{B57A5EA8-68AC-4CE6-82E2-D466737651EE}" destId="{1F3DF9F1-8022-482C-8BD9-83DDE3830310}" srcOrd="4" destOrd="0" presId="urn:microsoft.com/office/officeart/2005/8/layout/orgChart1"/>
    <dgm:cxn modelId="{49F9FA52-B7B3-448C-B248-4E208EB922BB}" type="presParOf" srcId="{B57A5EA8-68AC-4CE6-82E2-D466737651EE}" destId="{4AC1AA0E-B5ED-40C2-B580-8606F6D36460}" srcOrd="5" destOrd="0" presId="urn:microsoft.com/office/officeart/2005/8/layout/orgChart1"/>
    <dgm:cxn modelId="{6AEFF3A1-51AC-4B0A-8DD7-88A84B24661A}" type="presParOf" srcId="{4AC1AA0E-B5ED-40C2-B580-8606F6D36460}" destId="{49BA343A-A197-4173-9170-CE360764B66F}" srcOrd="0" destOrd="0" presId="urn:microsoft.com/office/officeart/2005/8/layout/orgChart1"/>
    <dgm:cxn modelId="{4AF0B2EE-4794-4306-BAC6-E313F14FE10C}" type="presParOf" srcId="{49BA343A-A197-4173-9170-CE360764B66F}" destId="{B1A2AEC1-E1D1-4360-8A30-8EB93B97F762}" srcOrd="0" destOrd="0" presId="urn:microsoft.com/office/officeart/2005/8/layout/orgChart1"/>
    <dgm:cxn modelId="{38B3F052-3813-4B61-B1DF-EAF898B50600}" type="presParOf" srcId="{49BA343A-A197-4173-9170-CE360764B66F}" destId="{A801C1D8-C11F-4F11-9A67-E73993FD77EF}" srcOrd="1" destOrd="0" presId="urn:microsoft.com/office/officeart/2005/8/layout/orgChart1"/>
    <dgm:cxn modelId="{F3E2EC02-6CF9-4F56-A2DE-70B95EFF65DF}" type="presParOf" srcId="{4AC1AA0E-B5ED-40C2-B580-8606F6D36460}" destId="{8695F95A-0A6C-470E-9508-BAD3151C2567}" srcOrd="1" destOrd="0" presId="urn:microsoft.com/office/officeart/2005/8/layout/orgChart1"/>
    <dgm:cxn modelId="{EEAF05D4-A9D4-445A-879B-6FF7BBDE5B88}" type="presParOf" srcId="{4AC1AA0E-B5ED-40C2-B580-8606F6D36460}" destId="{DA7EF29E-6A76-405B-A248-4424D2141BFF}" srcOrd="2" destOrd="0" presId="urn:microsoft.com/office/officeart/2005/8/layout/orgChart1"/>
    <dgm:cxn modelId="{20D77A6A-8E21-4C1D-A419-52B6E8004323}" type="presParOf" srcId="{2DA635B6-37BF-42F2-9CB1-A924CAB41311}" destId="{FF93B509-6ECF-402F-BD2C-2547E01D54C6}" srcOrd="2" destOrd="0" presId="urn:microsoft.com/office/officeart/2005/8/layout/orgChart1"/>
    <dgm:cxn modelId="{DAB6CCED-CF25-4023-936B-AA24564906A5}" type="presParOf" srcId="{FF93B509-6ECF-402F-BD2C-2547E01D54C6}" destId="{2A46007F-FAC2-4607-907D-FC03A6E7DB84}" srcOrd="0" destOrd="0" presId="urn:microsoft.com/office/officeart/2005/8/layout/orgChart1"/>
    <dgm:cxn modelId="{8E5BC25A-344D-4FFC-A21A-788390FAB04F}" type="presParOf" srcId="{FF93B509-6ECF-402F-BD2C-2547E01D54C6}" destId="{3D00103A-2E56-449B-A312-23B7FE14FB1E}" srcOrd="1" destOrd="0" presId="urn:microsoft.com/office/officeart/2005/8/layout/orgChart1"/>
    <dgm:cxn modelId="{210DDD05-EE59-4318-BAB4-81F507D55A8A}" type="presParOf" srcId="{3D00103A-2E56-449B-A312-23B7FE14FB1E}" destId="{FFA11307-39B3-4D2E-93BE-6C10ACEBDB5A}" srcOrd="0" destOrd="0" presId="urn:microsoft.com/office/officeart/2005/8/layout/orgChart1"/>
    <dgm:cxn modelId="{E4BBEF4B-38EE-4FC4-9406-280F97C3B0E5}" type="presParOf" srcId="{FFA11307-39B3-4D2E-93BE-6C10ACEBDB5A}" destId="{47B90DD6-F42D-41A8-83C8-2FDF138D50B7}" srcOrd="0" destOrd="0" presId="urn:microsoft.com/office/officeart/2005/8/layout/orgChart1"/>
    <dgm:cxn modelId="{EC12268F-9D0F-4152-BA92-F9528E0E465D}" type="presParOf" srcId="{FFA11307-39B3-4D2E-93BE-6C10ACEBDB5A}" destId="{EC263A8B-2D79-4006-8395-DD534030A2AA}" srcOrd="1" destOrd="0" presId="urn:microsoft.com/office/officeart/2005/8/layout/orgChart1"/>
    <dgm:cxn modelId="{F2816A6A-F8D2-43B5-BB85-C6C414E60474}" type="presParOf" srcId="{3D00103A-2E56-449B-A312-23B7FE14FB1E}" destId="{1B67B090-F1D0-477A-866A-858FFDF46406}" srcOrd="1" destOrd="0" presId="urn:microsoft.com/office/officeart/2005/8/layout/orgChart1"/>
    <dgm:cxn modelId="{49AA23F1-BA95-4A88-9AB9-9F72409DE24B}" type="presParOf" srcId="{3D00103A-2E56-449B-A312-23B7FE14FB1E}" destId="{CA060C90-9083-4AD8-8F71-65FDCB7172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72801" y="53145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1603803" y="864198"/>
              </a:lnTo>
              <a:lnTo>
                <a:pt x="1603803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93562" y="2037175"/>
          <a:ext cx="111338" cy="487768"/>
        </a:xfrm>
        <a:custGeom>
          <a:avLst/>
          <a:gdLst/>
          <a:ahLst/>
          <a:cxnLst/>
          <a:rect l="0" t="0" r="0" b="0"/>
          <a:pathLst>
            <a:path>
              <a:moveTo>
                <a:pt x="111338" y="0"/>
              </a:moveTo>
              <a:lnTo>
                <a:pt x="111338" y="487768"/>
              </a:lnTo>
              <a:lnTo>
                <a:pt x="0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531455"/>
          <a:ext cx="320760" cy="97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4198"/>
              </a:lnTo>
              <a:lnTo>
                <a:pt x="320760" y="864198"/>
              </a:lnTo>
              <a:lnTo>
                <a:pt x="32076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756190" y="2790035"/>
          <a:ext cx="159054" cy="48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768"/>
              </a:lnTo>
              <a:lnTo>
                <a:pt x="159054" y="487768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134616" y="2037175"/>
          <a:ext cx="91440" cy="222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676"/>
              </a:lnTo>
            </a:path>
          </a:pathLst>
        </a:custGeom>
        <a:noFill/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180336" y="531455"/>
          <a:ext cx="1603803" cy="975536"/>
        </a:xfrm>
        <a:custGeom>
          <a:avLst/>
          <a:gdLst/>
          <a:ahLst/>
          <a:cxnLst/>
          <a:rect l="0" t="0" r="0" b="0"/>
          <a:pathLst>
            <a:path>
              <a:moveTo>
                <a:pt x="1603803" y="0"/>
              </a:moveTo>
              <a:lnTo>
                <a:pt x="1603803" y="864198"/>
              </a:lnTo>
              <a:lnTo>
                <a:pt x="0" y="864198"/>
              </a:lnTo>
              <a:lnTo>
                <a:pt x="0" y="975536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253957" y="1273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Boss</a:t>
          </a:r>
          <a:endParaRPr lang="en-GB" sz="1800" kern="1200" dirty="0"/>
        </a:p>
      </dsp:txBody>
      <dsp:txXfrm>
        <a:off x="2253957" y="1273"/>
        <a:ext cx="1060365" cy="530182"/>
      </dsp:txXfrm>
    </dsp:sp>
    <dsp:sp modelId="{AFED8234-DD7F-4BA6-ABA7-27BB637C3A3E}">
      <dsp:nvSpPr>
        <dsp:cNvPr id="0" name=""/>
        <dsp:cNvSpPr/>
      </dsp:nvSpPr>
      <dsp:spPr>
        <a:xfrm>
          <a:off x="650153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Sales Manager</a:t>
          </a:r>
          <a:endParaRPr lang="en-GB" sz="1800" kern="1200" dirty="0"/>
        </a:p>
      </dsp:txBody>
      <dsp:txXfrm>
        <a:off x="650153" y="1506992"/>
        <a:ext cx="1060365" cy="530182"/>
      </dsp:txXfrm>
    </dsp:sp>
    <dsp:sp modelId="{C03345A8-CD12-4FFD-9C66-F0A2081DFFEC}">
      <dsp:nvSpPr>
        <dsp:cNvPr id="0" name=""/>
        <dsp:cNvSpPr/>
      </dsp:nvSpPr>
      <dsp:spPr>
        <a:xfrm>
          <a:off x="650153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650153" y="2259852"/>
        <a:ext cx="1060365" cy="530182"/>
      </dsp:txXfrm>
    </dsp:sp>
    <dsp:sp modelId="{2F190E0A-A8DC-4CF2-9165-48FF557C5266}">
      <dsp:nvSpPr>
        <dsp:cNvPr id="0" name=""/>
        <dsp:cNvSpPr/>
      </dsp:nvSpPr>
      <dsp:spPr>
        <a:xfrm>
          <a:off x="915245" y="301271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Telesales</a:t>
          </a:r>
          <a:endParaRPr lang="en-GB" sz="1800" kern="1200" dirty="0"/>
        </a:p>
      </dsp:txBody>
      <dsp:txXfrm>
        <a:off x="915245" y="3012712"/>
        <a:ext cx="1060365" cy="530182"/>
      </dsp:txXfrm>
    </dsp:sp>
    <dsp:sp modelId="{8D8E8926-AA79-4760-9DF0-C2F5A0FB94F4}">
      <dsp:nvSpPr>
        <dsp:cNvPr id="0" name=""/>
        <dsp:cNvSpPr/>
      </dsp:nvSpPr>
      <dsp:spPr>
        <a:xfrm>
          <a:off x="2574717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Customer Service</a:t>
          </a:r>
          <a:endParaRPr lang="en-GB" sz="1800" kern="1200" dirty="0"/>
        </a:p>
      </dsp:txBody>
      <dsp:txXfrm>
        <a:off x="2574717" y="1506992"/>
        <a:ext cx="1060365" cy="530182"/>
      </dsp:txXfrm>
    </dsp:sp>
    <dsp:sp modelId="{6250698F-08DB-4A81-BCA1-8A35C360A8B2}">
      <dsp:nvSpPr>
        <dsp:cNvPr id="0" name=""/>
        <dsp:cNvSpPr/>
      </dsp:nvSpPr>
      <dsp:spPr>
        <a:xfrm>
          <a:off x="1933196" y="225985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Admin</a:t>
          </a:r>
          <a:endParaRPr lang="en-GB" sz="1800" kern="1200" dirty="0"/>
        </a:p>
      </dsp:txBody>
      <dsp:txXfrm>
        <a:off x="1933196" y="2259852"/>
        <a:ext cx="1060365" cy="530182"/>
      </dsp:txXfrm>
    </dsp:sp>
    <dsp:sp modelId="{B1A2AEC1-E1D1-4360-8A30-8EB93B97F762}">
      <dsp:nvSpPr>
        <dsp:cNvPr id="0" name=""/>
        <dsp:cNvSpPr/>
      </dsp:nvSpPr>
      <dsp:spPr>
        <a:xfrm>
          <a:off x="3857760" y="150699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Accounts</a:t>
          </a:r>
          <a:endParaRPr lang="en-GB" sz="1800" kern="1200" dirty="0"/>
        </a:p>
      </dsp:txBody>
      <dsp:txXfrm>
        <a:off x="3857760" y="1506992"/>
        <a:ext cx="1060365" cy="530182"/>
      </dsp:txXfrm>
    </dsp:sp>
    <dsp:sp modelId="{47B90DD6-F42D-41A8-83C8-2FDF138D50B7}">
      <dsp:nvSpPr>
        <dsp:cNvPr id="0" name=""/>
        <dsp:cNvSpPr/>
      </dsp:nvSpPr>
      <dsp:spPr>
        <a:xfrm>
          <a:off x="1612435" y="754132"/>
          <a:ext cx="1060365" cy="530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The PA</a:t>
          </a:r>
          <a:endParaRPr lang="en-GB" sz="1800" kern="1200" dirty="0"/>
        </a:p>
      </dsp:txBody>
      <dsp:txXfrm>
        <a:off x="1612435" y="754132"/>
        <a:ext cx="1060365" cy="53018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A46007F-FAC2-4607-907D-FC03A6E7DB84}">
      <dsp:nvSpPr>
        <dsp:cNvPr id="0" name=""/>
        <dsp:cNvSpPr/>
      </dsp:nvSpPr>
      <dsp:spPr>
        <a:xfrm>
          <a:off x="2680117" y="727916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DF9F1-8022-482C-8BD9-83DDE3830310}">
      <dsp:nvSpPr>
        <dsp:cNvPr id="0" name=""/>
        <dsp:cNvSpPr/>
      </dsp:nvSpPr>
      <dsp:spPr>
        <a:xfrm>
          <a:off x="2784140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1498425" y="807415"/>
              </a:lnTo>
              <a:lnTo>
                <a:pt x="149842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1784-F390-4159-8F2F-D98BD677A8F3}">
      <dsp:nvSpPr>
        <dsp:cNvPr id="0" name=""/>
        <dsp:cNvSpPr/>
      </dsp:nvSpPr>
      <dsp:spPr>
        <a:xfrm>
          <a:off x="2979802" y="2134702"/>
          <a:ext cx="104022" cy="455719"/>
        </a:xfrm>
        <a:custGeom>
          <a:avLst/>
          <a:gdLst/>
          <a:ahLst/>
          <a:cxnLst/>
          <a:rect l="0" t="0" r="0" b="0"/>
          <a:pathLst>
            <a:path>
              <a:moveTo>
                <a:pt x="104022" y="0"/>
              </a:moveTo>
              <a:lnTo>
                <a:pt x="104022" y="455719"/>
              </a:lnTo>
              <a:lnTo>
                <a:pt x="0" y="455719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4F2E8-93C8-40FD-86A7-888B067D9A3F}">
      <dsp:nvSpPr>
        <dsp:cNvPr id="0" name=""/>
        <dsp:cNvSpPr/>
      </dsp:nvSpPr>
      <dsp:spPr>
        <a:xfrm>
          <a:off x="2784140" y="727916"/>
          <a:ext cx="299685" cy="91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7415"/>
              </a:lnTo>
              <a:lnTo>
                <a:pt x="299685" y="807415"/>
              </a:lnTo>
              <a:lnTo>
                <a:pt x="299685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ED078-E5B0-4EF2-8CBF-46766DCFC4EB}">
      <dsp:nvSpPr>
        <dsp:cNvPr id="0" name=""/>
        <dsp:cNvSpPr/>
      </dsp:nvSpPr>
      <dsp:spPr>
        <a:xfrm>
          <a:off x="889437" y="2838095"/>
          <a:ext cx="148604" cy="455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5719"/>
              </a:lnTo>
              <a:lnTo>
                <a:pt x="148604" y="455719"/>
              </a:lnTo>
            </a:path>
          </a:pathLst>
        </a:custGeom>
        <a:noFill/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A79F0-489C-4E63-A977-46D4AC09275E}">
      <dsp:nvSpPr>
        <dsp:cNvPr id="0" name=""/>
        <dsp:cNvSpPr/>
      </dsp:nvSpPr>
      <dsp:spPr>
        <a:xfrm>
          <a:off x="1239994" y="2134702"/>
          <a:ext cx="91440" cy="208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045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D0760-786D-4B8A-8F3D-4D9FBA3F0E91}">
      <dsp:nvSpPr>
        <dsp:cNvPr id="0" name=""/>
        <dsp:cNvSpPr/>
      </dsp:nvSpPr>
      <dsp:spPr>
        <a:xfrm>
          <a:off x="1285714" y="727916"/>
          <a:ext cx="1498425" cy="911438"/>
        </a:xfrm>
        <a:custGeom>
          <a:avLst/>
          <a:gdLst/>
          <a:ahLst/>
          <a:cxnLst/>
          <a:rect l="0" t="0" r="0" b="0"/>
          <a:pathLst>
            <a:path>
              <a:moveTo>
                <a:pt x="1498425" y="0"/>
              </a:moveTo>
              <a:lnTo>
                <a:pt x="1498425" y="807415"/>
              </a:lnTo>
              <a:lnTo>
                <a:pt x="0" y="807415"/>
              </a:lnTo>
              <a:lnTo>
                <a:pt x="0" y="911438"/>
              </a:lnTo>
            </a:path>
          </a:pathLst>
        </a:custGeom>
        <a:noFill/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2BE0-FBF6-4D90-AB5B-086A640C5104}">
      <dsp:nvSpPr>
        <dsp:cNvPr id="0" name=""/>
        <dsp:cNvSpPr/>
      </dsp:nvSpPr>
      <dsp:spPr>
        <a:xfrm>
          <a:off x="2058902" y="2679"/>
          <a:ext cx="1450475" cy="725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Boss</a:t>
          </a:r>
          <a:endParaRPr lang="en-GB" sz="1700" kern="1200" dirty="0"/>
        </a:p>
      </dsp:txBody>
      <dsp:txXfrm>
        <a:off x="2058902" y="2679"/>
        <a:ext cx="1450475" cy="725237"/>
      </dsp:txXfrm>
    </dsp:sp>
    <dsp:sp modelId="{AFED8234-DD7F-4BA6-ABA7-27BB637C3A3E}">
      <dsp:nvSpPr>
        <dsp:cNvPr id="0" name=""/>
        <dsp:cNvSpPr/>
      </dsp:nvSpPr>
      <dsp:spPr>
        <a:xfrm>
          <a:off x="79036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Sales Manager</a:t>
          </a:r>
          <a:endParaRPr lang="en-GB" sz="1700" kern="1200" dirty="0"/>
        </a:p>
      </dsp:txBody>
      <dsp:txXfrm>
        <a:off x="790367" y="1639355"/>
        <a:ext cx="990694" cy="495347"/>
      </dsp:txXfrm>
    </dsp:sp>
    <dsp:sp modelId="{C03345A8-CD12-4FFD-9C66-F0A2081DFFEC}">
      <dsp:nvSpPr>
        <dsp:cNvPr id="0" name=""/>
        <dsp:cNvSpPr/>
      </dsp:nvSpPr>
      <dsp:spPr>
        <a:xfrm>
          <a:off x="79036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790367" y="2342748"/>
        <a:ext cx="990694" cy="495347"/>
      </dsp:txXfrm>
    </dsp:sp>
    <dsp:sp modelId="{2F190E0A-A8DC-4CF2-9165-48FF557C5266}">
      <dsp:nvSpPr>
        <dsp:cNvPr id="0" name=""/>
        <dsp:cNvSpPr/>
      </dsp:nvSpPr>
      <dsp:spPr>
        <a:xfrm>
          <a:off x="1038041" y="3046141"/>
          <a:ext cx="990694" cy="4953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Telesales</a:t>
          </a:r>
          <a:endParaRPr lang="en-GB" sz="1700" kern="1200" dirty="0"/>
        </a:p>
      </dsp:txBody>
      <dsp:txXfrm>
        <a:off x="1038041" y="3046141"/>
        <a:ext cx="990694" cy="495347"/>
      </dsp:txXfrm>
    </dsp:sp>
    <dsp:sp modelId="{8D8E8926-AA79-4760-9DF0-C2F5A0FB94F4}">
      <dsp:nvSpPr>
        <dsp:cNvPr id="0" name=""/>
        <dsp:cNvSpPr/>
      </dsp:nvSpPr>
      <dsp:spPr>
        <a:xfrm>
          <a:off x="2588477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Customer Service</a:t>
          </a:r>
          <a:endParaRPr lang="en-GB" sz="1700" kern="1200" dirty="0"/>
        </a:p>
      </dsp:txBody>
      <dsp:txXfrm>
        <a:off x="2588477" y="1639355"/>
        <a:ext cx="990694" cy="495347"/>
      </dsp:txXfrm>
    </dsp:sp>
    <dsp:sp modelId="{6250698F-08DB-4A81-BCA1-8A35C360A8B2}">
      <dsp:nvSpPr>
        <dsp:cNvPr id="0" name=""/>
        <dsp:cNvSpPr/>
      </dsp:nvSpPr>
      <dsp:spPr>
        <a:xfrm>
          <a:off x="1989107" y="2342748"/>
          <a:ext cx="990694" cy="4953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Admin</a:t>
          </a:r>
          <a:endParaRPr lang="en-GB" sz="1700" kern="1200" dirty="0"/>
        </a:p>
      </dsp:txBody>
      <dsp:txXfrm>
        <a:off x="1989107" y="2342748"/>
        <a:ext cx="990694" cy="495347"/>
      </dsp:txXfrm>
    </dsp:sp>
    <dsp:sp modelId="{B1A2AEC1-E1D1-4360-8A30-8EB93B97F762}">
      <dsp:nvSpPr>
        <dsp:cNvPr id="0" name=""/>
        <dsp:cNvSpPr/>
      </dsp:nvSpPr>
      <dsp:spPr>
        <a:xfrm>
          <a:off x="3787218" y="1639355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Accounts</a:t>
          </a:r>
          <a:endParaRPr lang="en-GB" sz="1700" kern="1200" dirty="0"/>
        </a:p>
      </dsp:txBody>
      <dsp:txXfrm>
        <a:off x="3787218" y="1639355"/>
        <a:ext cx="990694" cy="495347"/>
      </dsp:txXfrm>
    </dsp:sp>
    <dsp:sp modelId="{47B90DD6-F42D-41A8-83C8-2FDF138D50B7}">
      <dsp:nvSpPr>
        <dsp:cNvPr id="0" name=""/>
        <dsp:cNvSpPr/>
      </dsp:nvSpPr>
      <dsp:spPr>
        <a:xfrm>
          <a:off x="1689422" y="935962"/>
          <a:ext cx="990694" cy="4953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The PA</a:t>
          </a:r>
          <a:endParaRPr lang="en-GB" sz="1700" kern="1200" dirty="0"/>
        </a:p>
      </dsp:txBody>
      <dsp:txXfrm>
        <a:off x="1689422" y="935962"/>
        <a:ext cx="990694" cy="495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4404346" y="5229200"/>
            <a:ext cx="4729617" cy="1625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00808"/>
            <a:ext cx="2952328" cy="4824536"/>
          </a:xfrm>
        </p:spPr>
        <p:txBody>
          <a:bodyPr anchor="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5928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098" name="Picture 2" descr="http://www.igs.schulen-offenbach.de/websites/site/uschule/gfx/ECDL-Logo2006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" r="8062"/>
          <a:stretch/>
        </p:blipFill>
        <p:spPr bwMode="auto">
          <a:xfrm>
            <a:off x="179512" y="548680"/>
            <a:ext cx="2997200" cy="1030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DDF4DD-0E82-4106-AFA8-2EE49E3500D8}" type="datetimeFigureOut">
              <a:rPr lang="en-GB" smtClean="0"/>
              <a:pPr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0BDF1D5-3DF1-493C-83B1-A587EA83D10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ECDL: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3: Hierarchies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823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end of the lesson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GOOD</a:t>
            </a:r>
          </a:p>
          <a:p>
            <a:r>
              <a:rPr lang="en-GB" dirty="0"/>
              <a:t>You will understand what a hierarchy diagram is and where to find it in PowerPoint</a:t>
            </a:r>
          </a:p>
          <a:p>
            <a:r>
              <a:rPr lang="en-GB" dirty="0" smtClean="0"/>
              <a:t>You will be able to create an organisation chart and fill it with names</a:t>
            </a:r>
          </a:p>
          <a:p>
            <a:pPr marL="0" indent="0">
              <a:buNone/>
            </a:pPr>
            <a:r>
              <a:rPr lang="en-GB" b="1" dirty="0" smtClean="0"/>
              <a:t>BETTER</a:t>
            </a:r>
          </a:p>
          <a:p>
            <a:r>
              <a:rPr lang="en-GB" dirty="0"/>
              <a:t>You will be able to add and remove names from the chart</a:t>
            </a:r>
          </a:p>
          <a:p>
            <a:pPr marL="0" indent="0">
              <a:buNone/>
            </a:pPr>
            <a:r>
              <a:rPr lang="en-GB" b="1" dirty="0" smtClean="0"/>
              <a:t>BEST</a:t>
            </a:r>
          </a:p>
          <a:p>
            <a:r>
              <a:rPr lang="en-GB" dirty="0"/>
              <a:t>You will </a:t>
            </a:r>
            <a:r>
              <a:rPr lang="en-GB" dirty="0" smtClean="0"/>
              <a:t>know how to promote and demote people</a:t>
            </a:r>
          </a:p>
          <a:p>
            <a:r>
              <a:rPr lang="en-GB" dirty="0" smtClean="0"/>
              <a:t>You will be able to format the appearance of the chart</a:t>
            </a:r>
            <a:endParaRPr lang="en-GB" dirty="0"/>
          </a:p>
        </p:txBody>
      </p:sp>
      <p:pic>
        <p:nvPicPr>
          <p:cNvPr id="6148" name="Picture 4" descr="http://principalberry.files.wordpress.com/2012/02/wpid-photo-feb-13-2012-618-p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67" y="3861048"/>
            <a:ext cx="2390441" cy="26997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672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placeholder</a:t>
            </a:r>
          </a:p>
          <a:p>
            <a:pPr marL="0" indent="0">
              <a:buNone/>
            </a:pPr>
            <a:endParaRPr lang="en-GB" sz="2800" dirty="0" smtClean="0"/>
          </a:p>
          <a:p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2" descr="http://t0.gstatic.com/images?q=tbn:ANd9GcTkYNZkOg5hXWBCBS9qg-8Vi_hf2aUuhsvLjkpQyupvlOH8H7YB8DPvsHot:https://cdn1.iconfinder.com/data/icons/brain-games/1042/Quiz-Gam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706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997" y="548680"/>
            <a:ext cx="5544616" cy="2808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Create a new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On a blank slide insert a new organisation chart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Recreate the layout of the chart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3784171291"/>
              </p:ext>
            </p:extLst>
          </p:nvPr>
        </p:nvGraphicFramePr>
        <p:xfrm>
          <a:off x="3347864" y="3068960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5889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Change the appearance of the chart to match the one below</a:t>
            </a:r>
            <a:endParaRPr lang="en-GB" sz="2800" dirty="0"/>
          </a:p>
        </p:txBody>
      </p:sp>
      <p:pic>
        <p:nvPicPr>
          <p:cNvPr id="4" name="Picture 2" descr="http://www.iconshock.com/img_jpg/SIGMA/project_managment/jpg/256/overdue_task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7" y="3573016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749229997"/>
              </p:ext>
            </p:extLst>
          </p:nvPr>
        </p:nvGraphicFramePr>
        <p:xfrm>
          <a:off x="3347864" y="2132856"/>
          <a:ext cx="556828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5965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Plenary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Open your </a:t>
            </a:r>
            <a:r>
              <a:rPr lang="en-GB" sz="2800" b="1" dirty="0" smtClean="0"/>
              <a:t>PowerPoint Guide for Teachers</a:t>
            </a:r>
          </a:p>
          <a:p>
            <a:r>
              <a:rPr lang="en-GB" sz="2800" dirty="0" smtClean="0"/>
              <a:t> Add 3 new slides: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insert an organisation chart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add and remove boxes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How to promote and demote boxes</a:t>
            </a:r>
          </a:p>
        </p:txBody>
      </p:sp>
      <p:pic>
        <p:nvPicPr>
          <p:cNvPr id="10242" name="Picture 2" descr="http://t1.gstatic.com/images?q=tbn:ANd9GcTqKflyMtFnjc9wyKaN2Vh-BW9aEz5j1D0rREzwB3tzIWxpYzM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34" y="4653136"/>
            <a:ext cx="2977254" cy="18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584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800" dirty="0" smtClean="0"/>
              <a:t>How do I add an assistant?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Why is this useful?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can I get a 3D effect?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How to I move people up or down?</a:t>
            </a:r>
          </a:p>
          <a:p>
            <a:pPr>
              <a:spcAft>
                <a:spcPts val="600"/>
              </a:spcAft>
            </a:pPr>
            <a:r>
              <a:rPr lang="en-GB" sz="2800" dirty="0" smtClean="0"/>
              <a:t>Anything else..?</a:t>
            </a:r>
            <a:endParaRPr lang="en-GB" sz="2800" dirty="0"/>
          </a:p>
        </p:txBody>
      </p:sp>
      <p:pic>
        <p:nvPicPr>
          <p:cNvPr id="9218" name="Picture 2" descr="http://thumbs.dreamstime.com/z/boy-thinking-27086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92662">
                        <a14:foregroundMark x1="68658" y1="4692" x2="68658" y2="4692"/>
                        <a14:foregroundMark x1="84172" y1="6154" x2="75157" y2="1385"/>
                        <a14:foregroundMark x1="69602" y1="21231" x2="68658" y2="24231"/>
                        <a14:foregroundMark x1="73934" y1="14561" x2="86885" y2="8303"/>
                        <a14:foregroundMark x1="68033" y1="14200" x2="68033" y2="14200"/>
                        <a14:foregroundMark x1="71803" y1="9868" x2="80984" y2="1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320"/>
          <a:stretch/>
        </p:blipFill>
        <p:spPr bwMode="auto">
          <a:xfrm>
            <a:off x="825125" y="2852936"/>
            <a:ext cx="2350772" cy="3456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446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</TotalTime>
  <Words>202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ECDL: PowerPoint</vt:lpstr>
      <vt:lpstr>By the end of the lesson</vt:lpstr>
      <vt:lpstr>Starter</vt:lpstr>
      <vt:lpstr>Part 1</vt:lpstr>
      <vt:lpstr>Part 2</vt:lpstr>
      <vt:lpstr>Plenary</vt:lpstr>
      <vt:lpstr>Questions</vt:lpstr>
    </vt:vector>
  </TitlesOfParts>
  <Company>Bishops' Blue Coat High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ECDL: PowerPoint</dc:title>
  <dc:creator>ICT</dc:creator>
  <cp:lastModifiedBy>wilmar</cp:lastModifiedBy>
  <cp:revision>28</cp:revision>
  <cp:lastPrinted>2014-03-13T14:44:44Z</cp:lastPrinted>
  <dcterms:created xsi:type="dcterms:W3CDTF">2014-02-23T18:37:12Z</dcterms:created>
  <dcterms:modified xsi:type="dcterms:W3CDTF">2016-03-06T19:31:34Z</dcterms:modified>
</cp:coreProperties>
</file>