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2" r:id="rId5"/>
    <p:sldId id="263" r:id="rId6"/>
    <p:sldId id="260" r:id="rId7"/>
  </p:sldIdLst>
  <p:sldSz cx="9144000" cy="6858000" type="screen4x3"/>
  <p:notesSz cx="6718300" cy="985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31" autoAdjust="0"/>
    <p:restoredTop sz="86486" autoAdjust="0"/>
  </p:normalViewPr>
  <p:slideViewPr>
    <p:cSldViewPr>
      <p:cViewPr varScale="1">
        <p:scale>
          <a:sx n="62" d="100"/>
          <a:sy n="62" d="100"/>
        </p:scale>
        <p:origin x="-28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b="1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20/03/2016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www.igs.schulen-offenbach.de/websites/site/uschule/gfx/ECDL-Logo2006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223" r="8062"/>
          <a:stretch/>
        </p:blipFill>
        <p:spPr bwMode="auto">
          <a:xfrm>
            <a:off x="4404346" y="5229200"/>
            <a:ext cx="4729617" cy="16258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20/03/2016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20/03/2016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700808"/>
            <a:ext cx="2952328" cy="4824536"/>
          </a:xfrm>
        </p:spPr>
        <p:txBody>
          <a:bodyPr anchor="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997" y="548680"/>
            <a:ext cx="5544616" cy="59283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20/03/2016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4098" name="Picture 2" descr="http://www.igs.schulen-offenbach.de/websites/site/uschule/gfx/ECDL-Logo2006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223" r="8062"/>
          <a:stretch/>
        </p:blipFill>
        <p:spPr bwMode="auto">
          <a:xfrm>
            <a:off x="179512" y="548680"/>
            <a:ext cx="2997200" cy="10303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20/03/2016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20/03/2016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20/03/2016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20/03/2016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20/03/2016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20/03/2016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20/03/2016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BDDF4DD-0E82-4106-AFA8-2EE49E3500D8}" type="datetimeFigureOut">
              <a:rPr lang="en-GB" smtClean="0"/>
              <a:pPr/>
              <a:t>20/03/2016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ECDL: PowerPoint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Lesson 4: Tables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08231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By the end of the lesson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997" y="1412776"/>
            <a:ext cx="5544616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- </a:t>
            </a:r>
            <a:r>
              <a:rPr lang="en-GB" sz="2800" dirty="0" smtClean="0"/>
              <a:t>Create a Table in a PowerPoint Slide</a:t>
            </a:r>
          </a:p>
          <a:p>
            <a:pPr marL="0" indent="0">
              <a:buNone/>
            </a:pPr>
            <a:r>
              <a:rPr lang="en-GB" sz="2800" dirty="0" smtClean="0"/>
              <a:t>- Select the different parts of this table</a:t>
            </a:r>
          </a:p>
          <a:p>
            <a:pPr marL="0" indent="0">
              <a:buNone/>
            </a:pPr>
            <a:r>
              <a:rPr lang="en-GB" sz="2800" dirty="0" smtClean="0"/>
              <a:t>- Add , modify and delete rows and columns of this table</a:t>
            </a:r>
          </a:p>
          <a:p>
            <a:pPr marL="0" indent="0">
              <a:buNone/>
            </a:pPr>
            <a:r>
              <a:rPr lang="en-GB" sz="2800" dirty="0" smtClean="0"/>
              <a:t>- Enter data into this table</a:t>
            </a:r>
            <a:endParaRPr lang="en-GB" sz="2800" dirty="0"/>
          </a:p>
        </p:txBody>
      </p:sp>
      <p:pic>
        <p:nvPicPr>
          <p:cNvPr id="6148" name="Picture 4" descr="http://principalberry.files.wordpress.com/2012/02/wpid-photo-feb-13-2012-618-p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67" y="3861048"/>
            <a:ext cx="2390441" cy="26997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1672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800" dirty="0" smtClean="0"/>
          </a:p>
          <a:p>
            <a:pPr marL="0" indent="0">
              <a:buNone/>
            </a:pPr>
            <a:endParaRPr lang="en-GB" sz="2800" dirty="0" smtClean="0"/>
          </a:p>
          <a:p>
            <a:pPr marL="0" indent="0">
              <a:buNone/>
            </a:pPr>
            <a:r>
              <a:rPr lang="en-GB" sz="2800" dirty="0" smtClean="0"/>
              <a:t>Watch the YouTube video from the web page for this lesson</a:t>
            </a:r>
          </a:p>
          <a:p>
            <a:pPr marL="0" indent="0">
              <a:buNone/>
            </a:pPr>
            <a:endParaRPr lang="en-GB" sz="2800" dirty="0" smtClean="0"/>
          </a:p>
          <a:p>
            <a:endParaRPr lang="en-GB" sz="2800" dirty="0"/>
          </a:p>
          <a:p>
            <a:endParaRPr lang="en-GB" sz="2800" dirty="0"/>
          </a:p>
        </p:txBody>
      </p:sp>
      <p:pic>
        <p:nvPicPr>
          <p:cNvPr id="4" name="Picture 2" descr="http://t0.gstatic.com/images?q=tbn:ANd9GcTkYNZkOg5hXWBCBS9qg-8Vi_hf2aUuhsvLjkpQyupvlOH8H7YB8DPvsHot:https://cdn1.iconfinder.com/data/icons/brain-games/1042/Quiz-Gam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61048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7062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997" y="548680"/>
            <a:ext cx="5544616" cy="28083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Create a new 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On a blank slide insert a new table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Enter the Data Below</a:t>
            </a:r>
            <a:endParaRPr lang="en-GB" sz="2800" dirty="0"/>
          </a:p>
        </p:txBody>
      </p:sp>
      <p:pic>
        <p:nvPicPr>
          <p:cNvPr id="4" name="Picture 2" descr="http://www.iconshock.com/img_jpg/SIGMA/project_managment/jpg/256/overdue_task_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7" y="3573016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3593" t="29156" r="56006" b="26547"/>
          <a:stretch>
            <a:fillRect/>
          </a:stretch>
        </p:blipFill>
        <p:spPr bwMode="auto">
          <a:xfrm>
            <a:off x="3203848" y="2924944"/>
            <a:ext cx="5723836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="" xmlns:p14="http://schemas.microsoft.com/office/powerpoint/2010/main" val="58899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832" y="404664"/>
            <a:ext cx="6084168" cy="645333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Delete one Row of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Insert a new row of data (make up your own names and data)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Modify the column width and height so that the contents fits “snugly”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Change the first row font size and make </a:t>
            </a:r>
            <a:r>
              <a:rPr lang="en-GB" sz="2800" b="1" dirty="0" smtClean="0"/>
              <a:t>BOLD </a:t>
            </a:r>
            <a:r>
              <a:rPr lang="en-GB" sz="2800" dirty="0" smtClean="0"/>
              <a:t>so that it stands out as a suitable Heading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Merge the two cells (and Centre) the text for “maximum marks=78”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Change the appearance of the table from the Design&gt;table appearance ribbon</a:t>
            </a:r>
            <a:endParaRPr lang="en-GB" sz="2800" dirty="0"/>
          </a:p>
        </p:txBody>
      </p:sp>
      <p:pic>
        <p:nvPicPr>
          <p:cNvPr id="4" name="Picture 2" descr="http://www.iconshock.com/img_jpg/SIGMA/project_managment/jpg/256/overdue_task_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7" y="3573016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9654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Plenary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Open your </a:t>
            </a:r>
            <a:r>
              <a:rPr lang="en-GB" sz="2800" b="1" dirty="0" smtClean="0"/>
              <a:t>PowerPoint Guide for Teachers</a:t>
            </a:r>
          </a:p>
          <a:p>
            <a:r>
              <a:rPr lang="en-GB" sz="2800" dirty="0" smtClean="0"/>
              <a:t> Add new slides for 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 smtClean="0"/>
              <a:t>How to insert a Table of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 smtClean="0"/>
              <a:t>How to add and remove rows and columns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 smtClean="0"/>
              <a:t>How to change the cell width/height and merge two cells together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 smtClean="0"/>
              <a:t>How to change the appearance of the table from the “table Style” ribbon</a:t>
            </a:r>
          </a:p>
        </p:txBody>
      </p:sp>
      <p:pic>
        <p:nvPicPr>
          <p:cNvPr id="10242" name="Picture 2" descr="http://t1.gstatic.com/images?q=tbn:ANd9GcTqKflyMtFnjc9wyKaN2Vh-BW9aEz5j1D0rREzwB3tzIWxpYzM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34" y="4653136"/>
            <a:ext cx="2977254" cy="1800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5843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307</TotalTime>
  <Words>211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ECDL: PowerPoint</vt:lpstr>
      <vt:lpstr>By the end of the lesson</vt:lpstr>
      <vt:lpstr>Starter</vt:lpstr>
      <vt:lpstr>Part 1</vt:lpstr>
      <vt:lpstr>Part 2</vt:lpstr>
      <vt:lpstr>Plenary</vt:lpstr>
    </vt:vector>
  </TitlesOfParts>
  <Company>Bishops' Blue Coat High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ECDL: PowerPoint</dc:title>
  <dc:creator>ICT</dc:creator>
  <cp:lastModifiedBy>wilmar</cp:lastModifiedBy>
  <cp:revision>38</cp:revision>
  <cp:lastPrinted>2014-03-13T14:44:44Z</cp:lastPrinted>
  <dcterms:created xsi:type="dcterms:W3CDTF">2014-02-23T18:37:12Z</dcterms:created>
  <dcterms:modified xsi:type="dcterms:W3CDTF">2016-03-20T12:44:25Z</dcterms:modified>
</cp:coreProperties>
</file>