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6" r:id="rId2"/>
    <p:sldId id="299" r:id="rId3"/>
    <p:sldId id="300" r:id="rId4"/>
    <p:sldId id="298" r:id="rId5"/>
    <p:sldId id="287" r:id="rId6"/>
    <p:sldId id="288" r:id="rId7"/>
    <p:sldId id="289" r:id="rId8"/>
    <p:sldId id="290" r:id="rId9"/>
    <p:sldId id="291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99"/>
    <a:srgbClr val="00CB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F173-EE73-4BAD-8A5E-AB9217A9A54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7F77-BF48-4C9D-8FE1-260F6D93D08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0733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711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59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6529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442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00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989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661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964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532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83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668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9755EE-16FB-420F-8F56-F1FDA8C730B5}" type="datetimeFigureOut">
              <a:rPr lang="en-GB" smtClean="0"/>
              <a:pPr/>
              <a:t>02/06/2016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8DB0CE-DC9A-4BB5-B34C-793E7223586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235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Designing your own APP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3/4</a:t>
            </a:r>
          </a:p>
          <a:p>
            <a:r>
              <a:rPr lang="en-GB" dirty="0" smtClean="0"/>
              <a:t>Coming up with your idea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4572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Reviewing our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If you have finished your design go to the left side of the room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If you still have more to do go to the right side of the room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(First lesson of planning – most people will be unfinished… however, if it is unfinished next lesson you will have </a:t>
            </a:r>
            <a:r>
              <a:rPr lang="en-GB" dirty="0" smtClean="0"/>
              <a:t>homework)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 flipH="1">
            <a:off x="5048518" y="2356834"/>
            <a:ext cx="1970468" cy="940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5123645" y="3919471"/>
            <a:ext cx="1895341" cy="940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8170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Unscramble this APP!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 rot="2838476">
            <a:off x="7345121" y="2271301"/>
            <a:ext cx="1898561" cy="1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" t="-1" r="49294" b="50000"/>
          <a:stretch/>
        </p:blipFill>
        <p:spPr bwMode="auto">
          <a:xfrm rot="20843578">
            <a:off x="5208279" y="4527098"/>
            <a:ext cx="1925391" cy="1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 rot="19896010">
            <a:off x="3304504" y="2047763"/>
            <a:ext cx="1898560" cy="189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707" t="51131"/>
          <a:stretch/>
        </p:blipFill>
        <p:spPr bwMode="auto">
          <a:xfrm rot="3646777">
            <a:off x="1352281" y="4415370"/>
            <a:ext cx="1871729" cy="185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3009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was PET RESCUE SAGA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478" y="1904999"/>
            <a:ext cx="3797121" cy="379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0665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WALT and WILF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WALT – Design our own APP with an audience and purpose in mind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WILF – A completed design with several screens, audience and purpose should be indicated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0702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What will be the category of your APP?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Your APP must fall into one of the categories we have below: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Entertainment</a:t>
            </a:r>
          </a:p>
          <a:p>
            <a:r>
              <a:rPr lang="en-GB" dirty="0" smtClean="0"/>
              <a:t>Education</a:t>
            </a:r>
          </a:p>
          <a:p>
            <a:r>
              <a:rPr lang="en-GB" dirty="0" smtClean="0"/>
              <a:t>Sport</a:t>
            </a:r>
          </a:p>
          <a:p>
            <a:r>
              <a:rPr lang="en-GB" dirty="0" smtClean="0"/>
              <a:t>Shopping</a:t>
            </a:r>
          </a:p>
          <a:p>
            <a:r>
              <a:rPr lang="en-GB" dirty="0" smtClean="0"/>
              <a:t>Information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8749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will be the APP’s purpose?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Will your APP: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Entertain people about something</a:t>
            </a:r>
          </a:p>
          <a:p>
            <a:r>
              <a:rPr lang="en-GB" dirty="0" smtClean="0"/>
              <a:t>Inform (tell) people about something</a:t>
            </a:r>
          </a:p>
          <a:p>
            <a:r>
              <a:rPr lang="en-GB" dirty="0" smtClean="0"/>
              <a:t>Educate people about something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 must have a purpose – the stronger the purpose the better the APP!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6489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your audience?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Your audience must cover the following three areas: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Gender (Male/Female)</a:t>
            </a:r>
          </a:p>
          <a:p>
            <a:r>
              <a:rPr lang="en-GB" dirty="0" smtClean="0"/>
              <a:t>Age (Children/Teenagers/Adults etc.)</a:t>
            </a:r>
          </a:p>
          <a:p>
            <a:r>
              <a:rPr lang="en-GB" dirty="0" smtClean="0"/>
              <a:t>Interests (Sports/Shopping etc.)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Your APP needs to have these clearly identified before you continue.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AutoShape 2" descr="data:image/jpeg;base64,/9j/4AAQSkZJRgABAQAAAQABAAD/2wCEAAkGBhQSERQUExQWFBUWFRgYFhcYGBUUGBYYFhUZHBUXGBUhGyceFxojGRgbHy8gIycpLCwtGB4xNjAqNSgsLSkBCQoKDgwOGg8PGi4lHyQ0LywvLywsLDEsLy8yNCwwLCwsLCwsLywsLCwsLCwsLC8sLCwsLCwsLCwsLCwsLCwsLP/AABEIAMIBAwMBIgACEQEDEQH/xAAcAAABBQEBAQAAAAAAAAAAAAAAAgMEBQYBBwj/xABSEAACAQIDBQMFBxAJAwQDAAABAgMAEQQSIQUTIjFBBlFhBzJxgZEUIzVzobK0FRYlM1JTVXKUsbPB0dLT8CRCVGKCg5KToxeiwjRDY/FE4eP/xAAbAQABBQEBAAAAAAAAAAAAAAAAAQIEBQYDB//EADgRAAEDAgMFBgUDBAIDAAAAAAEAAgMEERIhMQUUQVFhEyJxgaGxBjNSkdFCwfAjMnLhFfE1YrL/2gAMAwEAAhEDEQA/AKXyo4dG2ri8ygnPAASL6bmL9p9tZk4CPe23a23ZNraXzCtV5TfhXGfGQfoIazUk6rJxEC6aX05NUJ5OIreUMUO7xuc0fp1A6qDjsIgL2RRaMEadS37KnHZsX3tPYKiY3Gqc4W7cKi62IHETrUxsfH90Pl/ZSHFYLpAaTtZLlnpzKixYCMrHdFJPPT+6akfU2L72nsFMR40WjBBUD+sbW8w+sVIOPi++L7aa7GF1pHUTmn+zhy5BMe4I83mL53d/8d7e2nvqdF97T2VH92jOCASuccWv3Fjp3VK92R/dD5f2UpDwm00lE4P/ALMieSgYLBxsI7opujnUdc9ScTgY1RyI10VjyHdUfAYoLlzKy2Rhe17ktfpy9dSMVjkKMASSQQBZtb+Nqc4PxLhTS0W7G5be3S+gRBs+KxvGp17h9yKTi8BEBpGo59B0UmlwY9dc3Cb8rE9AOYFqRi8cp0W76Ny0tcd5tSAOxcU+SWi3W7Sy/lf8p47Oi+9p7BTOI2fGOUajiTp3trTy49O88u5h+qo+IxtzZQSLrc6i1mvyPOgB90+ploRDfuXPK2qm+51+5X2CoqYGMyG6LzPTwj6eun/dq9/yGoqY2zk5SVu1iLXIOXofRSNa9PqqmiBZm3XolY3Z8YjciNAcp5ClxbOi4uBTxsNR3GifHqVIAa+mhBF9R16UiLH2GqPe5OmU8zfvp2GTCuLqnZ4n1ba3IW4pGLwEY5IosB073A/NUo7Ni+9p7BUTEYkueEWFhfMOdmvpY6cqf+qX/wAbe1f20YJLBco63Zwlfiw2yt3cvLJNJgoy7DItg9uQ+9g/nqT9TYvvaf6RUKCdw5YjhZicumYaAA3vY8uVSW2mPuJP+z96lcx/BLSVmzy1xfhvc6gfhNYXAxm/AvIHl3s36gKel2fGFYiNLhTbQd1RMLiWTzlzjKAMtgRa/O51586kS4+6kBGuQRrlAFxzOpocx902Ct2eafvYQbHUZ+yMNs2PKLop0XmP7ovSptnRAXEaecvQcri/yUiDGFQcwJ5Wy+AtyJ8K5Ljy2gRhrzYgDx5EnlRgkul3zZ+7fpvbln7JyHZ0WVfe0Og6d4pvE4GMBrIuid3eaWmP08w6ADmvSmJsSxLEINVAsW10JOnSgMkSTVuzxGAMN/8AHoeisBhUGgVfYKhw4dMw4V8+QjQdNB+c0+NpL1DD1X/MTUVccAwJUhRmsQL3zG44eYprWvzUioq6I4C1zdenMKTjoF3Z4R/V6D7taW+HXOgyjm3QdBUeXHqwsA2rLqVsPPWpb+en+L5tNs4a9VKa6CZznRWI7oytzK9l8mY+xmH/AM39PJXKX5M/gzD/AOb+nkoqwGi86lH9R3iV5z5TfhXGfGQfoIayOP8Atq/iH5wrW+Uz4VxnxkH6CGsnj/tq/iN85bfrqK35q1E4vsnyZ7pui9FFSlkUXo/nlRRQhFFFFCEUUUUIRReiihCKKKKEIooooQiiiihCKKKKEIooooQiiiihCKKKKEIooooQiiiihCRL0/HT5wq0bz09fzaq5en46fOFWjeevr/NUWfULY/D/wAmT/Jq9l8mvwZh/wDN/TyUUeTX4Mg/zf08lcqSDksrN8x3iV535TfhXGfGQfoIayOO+2r+IfnCtb5TfhbF+MkH6CI/qrJY77aPiz84VGb81aef/wAV5M90zGgHS1+fpAsT66XRRUsm5WQAsLIovXGcDn/N67akSooFFFCEzh4yoIJ5t6edOOt7e2ukV2lKAiikv6+l7c+fSuryotldJfOy7RXCdK5Gbj+eV9D7KRF0qiuWrtCVFFFFCFy9Je9xz/nv+WlHp6bnvOlgPQNa5n1t/PK97d3T1in5DRMzOqVeikZbA+m//wC6Up0pvVO6LhbQ2Php0pXt9fOuKD1N/k0AsK7RloEgB1KKKKKROXAda7XCa7SkpAEVwNfUaj20MNKSZOI6Wub6dCRyt3WHOlABF0hJBsuydPSp9jA1Zt56+v5tVGIW0bW52Jq2bzk9fzaiVGoWv+HndyRvVvuvZvJp8GQemX9PJRXfJr8GwemX9PJRUgaLNT/Md4leceU34WxXxsH0aOsljh76vxZ+cK1vlM+F8V8bB9GjrK4qEtMLcxGT6eIaVwjaXTWHVaSpcGbIxHk33CZpEYN2v36d3pFOxACJmYWJfra4s2UD2CkmFzZQLFgSCe7qfl5eNWDoHggAarGCdhuSdLhIuG00NrH9hpdSMbCTly20AU2tcXIAPoGtRyhzMoBYre9raD+qT6aWWncw2GaSKpY8XOSK5enI4CyFhrw8AvY8+du413BqpYciNT4EjvpggddoPFKZ22cR+lIdBZTrclr69By09Nq5b+fDrSI7npxcrdbg/JUjERhQg5NYk9bi2vp1p/ZlwLtAE3tAwhpNyfRM9Odjb2nurmXW/ha1DOACToB39LUqFc5sCRe/TUWHdXEAuIaBmuxIaC4nJIcG4sTodR30onxHo6nxruU8XMhSQSBppXCaC0tOYQHBw7pXEHO5vck/spVJI8DfNz8LWA9pv6hTuJhyPZdbqthzJYlvZew+WndkS3EOnqmmUB2E9fRIoo9OnQ+B9NKdcqofutSdbAaWHcKRsZcCeSV0gaQOaTRSDcmw0sjP33y209d6XTC0gX5p4cCbLn7efS1uXtufZXaL11UJ0Auedr20FLYvNgEhIYLkrlcIrrLYgHnlzEdxJOnqpUUeZgOhOvotf1U7syH4OKb2gwY+CTQVI0PPT1XF64484dAWHqBIGtcsORubg/6uhPy+yjDmWnVGI2BCSi3GvfenKOef+6pPpOth8lFNLSADzTg4EkclwsBzNqMvW2v86V09RbnYX6jW5A9Nq7CVJfMeFVBJvbU5ufspzI8ZABTXPwgkhMOOA6k3W5vbQkagacqt389P8X5qrCubhHUHXoBbmasn89P8XzaiVIORtlmtb8OEYZBfO7Pdez+Tb4Ng9Mv6eSiueTf4Ng9Mv6eSiu7dFnKj5rvE+6858pnwvivjYPo0dZxft3+WfnitH5TPhfFfGwfRo6zjrdzbQmMAHuzPa9NpTapB5X9lodoDFsQgcQz3CdMisGAKuRzAIOvjTc97gHQhDe3e1gLH0/qrW9pdjxrhSY4ljOHGZGFs3nAFTYa51uefUVl8QhPCNPHuAPTxq8p6neWlwFiFgq6hNFI1pN7i/wCUkxgMgHcR6gOvro3ernqwA9QXT5SaQ8JJDk8S3sBexF9bjrcey1S4Iw7EFQwULodV4g3MdbZf+6n1M7aeIyOGmnso9PCZ5BG066+6iSxBR4kgXH945fkBtTiRgObADhW5HpP6q7PhRdlAyhlVso/qE3Fh0Hmg8ud6UiW63J5mwH5qWmkE7GyNFgU2pYYXujcbkKKgHC9uJm1NrGxB09QA9lLxcKkqbHMGW1uZsb2OvL9lPphc7qq3zO6oNfNzkBiO6y3NaXtDsGCPDl4YxG0ZS5HNgXClXNyWaxvr4VxmnZE8ROH9ym01HJUROnYbYb+fG3ksVjcPmDvmuL6jvIy319RrmCaznQgWJv07v1W9VWAgFz49OmvPSmoIBI0WrBWljjsDYFGlVCLegn2058Aa7teWa4RTl7ey52H3TkuGvFyKrIrZWIIDA82BPnCxvULIAkh1N2CjTUWsb29ZNek9qoQcJIGVSI9UBWxBDAI8fEbKFJXx1rClQDfkT36dLe21c6eXemlxFiMvupNbT7g8MDiQc1XwYUEI1yCWPLu1sPkB9tSGiQyg5+Ia5bjmBYfITpTjYckixtrZRbq5tcnra9bzbmzUi2fNGqWEMLMjE3OaMXVybXzMQSfX30yaVtMWsw3vb04p9JSvrQ+QPtYH14eC869yDML3N5W0PUBCbHwB19lPFMwtfzg4I1ItyGnhp7aeMYBzHToL6AX529P6qQ8WUMQdToL6hbnS3hc3qdgDAT5qr7QvIHHRNQQRWKAqxIIbUZmtzvUdsHlS5PEGIB180kgA9+lq3u3tmxpgSjKqiELu2N82YEBNbal7m/pPfWKxOCZtMxtmuOh1Ot/AAmwHhUGKRtVG6zNMgrSqpnUMrWufe9iUxuLxoBYMzZiT0Avf5LD109h8OEu4ObTKpuLW06cr5vzVZ7B2cGnVCoZbMQrHQ5VuEY2PCW586l9rMIomQou73kbZgAFF4nUBwLDU5rajkopQ9jJ2xlvesm7u+SkdUB3dvpz5qjkgDEBtbPp61uVPhrTMIiztdl1bgBNugNx38V9alCE31sRzPi2ltOgFbLslgkMNzFG5eRku4voAtl802W2Y9BfTrXWpkELRIW3zXKhgdUyGJrrZfzJYmbDJnueqsSLaX0BPpt+eouHjz5rcwoIPS5va/s+WrJkGeQWGVJ5VTwVZGVR7Bb1Cm48OF8yyg2uAO7+bU4wtlwvtlr91H7Z0OKO+Yyv4JuGBCjBQzqbZ7K7gW+7Ivk9ZFMnZyZzc3QLfKTcAnQH2X51v+ykbLhoQACJDIz6C9y51PEOEKMugOpWsc+FUMyqOEOyjxVXIUHv0FcKeYTvLC0d3RT6ykdSRMlDz39fQ+yq0gYhv6pUak8r2vb2WNT1yAhLrew0Nrm3LTr1pRw+p1GViCR1uABb0aVsNkbGjbCBWUOsymV3OjKTyKm2mUAZTfpRI5tG24F75JtNA/aLy3Fawv/PNYR4gplZRbUCw5G66m3jf5KfHOP0H5orqoCmY6nJz7+E629H564OcXoPzRULajbYSOq1Xwi6/bDkWe69k8msn2Nh/GmHsxEgrtI8mvwbD+NP9JloqO05BVVQf6r/E+68/8pnwvivjYPo0dZjESkPYC5KadACHvcnu1FafymfC+K+Ng+jR1m90zzBEUsxjOg8GGpPID01EMjo3lzdc1sWwxz7ObHKbNOC/3BVptjtLnQbuN87fb8zlgALFhCC1hmI6AaC3WpfZbY4xjMS5WJVUlltdmcnKovoOVzp3CqCWJkYqwKsDqDzH7R4itd2MKphJfey18SCSsbTZWVI2RmjXiIuuhHI2rrTVr2NdGMrqs2lsiF7mVF8QGVjoeX+1U9ptme45hGCZM65o+QY6kFWPLQjzvEVCwjEBw7IuazAkXUZehBOttD0POrTtHis86AJu1jhVVj5FFLsVDDmrZAhKnle1ViKXvljkdRe7LG7oLc7uBYWrhV1k04ER0GqlbP2DRMiNQ52Fzz3c8h0A6qLJinBLuLobDMdGCryZl5akk6cr0/g9gbQkcWhIVhmGYKFC2uCWBvci3t5VE20W3d1PDbjAsbrXqsUkWe4zte0pYRkIECBlJktlIANgbk2NraVIp6yUQhoNgOSr9pbHpYakgAm4F78eoXnGy52JjxCKSkbqzDXO1iQ4Ud6gn0kWFXu3cZv0yQSiQOyyE5Qqqqm6oWAuzswA8ApuO+q7LQTZbFWYyszwwqFzBS2Zm6WHEL3Olx32q5ljdGCSoY2KllBKnMoIBKkEg6kXHPUVIkkMkge7VU0AMEDomDunim+zHZdcUjNKzxG7qiAre6WDObjiAc200NvGkbC7JPIpaV92Y5GVMltZIZCN4b8lDrcL1tzq12TNC2GYPna0kgeRLFECTSOA73yplR78XMGwubWk7Pndoo1gC55t5LdrssSPIW4recwLhQtxchtdDUqnqHPc90pyskdRxMbGI297gmsVsB586yKkCk5meJizyuDdGbMoyopJbJqCT4a1nZvA4eNZHxY3jmV4FUxs6cMm7uqAEku5t1I0HQmrnauOlweTeussUjW3pyxsjcypUDKRlBIPPhN72vUXZPaGFo5RFJDaOeTWcFVYTvnJV7akM7DKOdgNL3rnO6IQDsdCc1IjY4z3lHeA4qlbs3vsRiEwr7uFI0nV2ViIwykhFUkN5ykgHzRcdBVxPLJjFWBCqNMFEku8WVCo1Yworag2ub5dD1OlJ2P2rgQYosd4uIOWLdrqypGkSKF5IPtjWPS56GmthdoTHKudWV8gVM0xmV3LqGCiwAbJ4DTN0rM1NdVlzwNG2DdOWvXNcWExdpgGR1R2U2JaWZsTEpMT7kBwCofmXUG+YNmQDqBfvqpn7N3nxEeZYUjcCO7MUDsiuAWNiUDNYDTzh3VtJ9txb2S7SsDklUxK7Bju8rwgqDmYWuV6Z16jTH7F2+0okMi++tIfe+TFy1liAOtwFC69xvapj62ofAJv1Ow3HuFB2i4QUcYhbd1x/v8ACTtDfY2MZFWMho2kDSFt64DECNL+9qMtySAbkA8qtezvZqOTDZ54gzzB2F2yvEqEBQpHL7okHrbWqpe0ci4gpiIxABoASGY6EniBIuABcDqw8KXP24tgJUQOsmUxxjKMgS5G+vzDZDquuvSukNROCY3DCMjr48V3oZJ6uoe+pj0blbP1TGwMA6LDiZZBGxQkA3yWZBo5GoZxmsR5pyix6u7U2VJIUkMlszrDGpLcMRuVIzcRkJuTmsTpoLWqbhcbipBI2FhE0MdgGLBQxWPVEH9azEcu63OmcPt+Nngd24knZmQgiy7mRHuvNQlyzE8gCTU8vOPHfNdgz+mISLNJSR2UJfDwxZo5XYxzCQu4RghYyAk2I4DYKbNcctbaGOCLCYsYRJiAxjZd4sjZGlBW+8ByHMy6K9uI6HlUUdoVGIicMCsSPxC27leQJmWOQAKzJCNcvR/TVuO2GJYGePCB8MSLMGvK6BgDJu7aqFDMLEkjLprXXHjjAkKBH2UrjDr0WP8AKPsL3DIjRsd1OW1Ju0cgOZxfqrXuO4kjutncBBIZEjbOiyLmGa+YgXuUPOxylb+sdK9T7SbXw0q4GWQxmOZ5IxmKkZZIms/+pVXpbP31k+020II5oIlsWhRi5sQwZwiJHzOXhuSvThrtE9xqWNv3fSyVsMO7vLmC5N78b8PykQF4YhFFKoYu2W6lpIYj5xRybAG4sTrmvoRyqMVswI4Us26OvnMXvmACEjiIJYG/gak4nakRKsrHMCAGscpzEXQvbLZr9/MUvHY+JZLNIoLRkatlAsRzN7jT81Ta+GKClmfDm6+oOYBOiYxxnexsmg0ul7E7O+6JGWOTLEq5idWYC7KUS/ip1PLxqxg2ZMcHEirHxRBEnveRI5rBYgthd7OBmvbS9Odjtqxqk8gu2aVIUC3LZVAsT3XZ2Nz0XwNTezG34JRFAH4oI0LDmGyBFUg92dh6wKzspqHNp2A3uc78B/0qvfHU01U9gs0AAWGp4+qq8B2aVZMSmJIZYVtGQWUSMULXcDzcqldCbXassDrF6D8wV6F9X4EbGDOxOcyAIrPnDQBbcIOYAqbjplueVeejnH6D8wU+se50huedlt/hVrRSh3EhhPjdeyeTUfY2H8af6TLRSfJs/wBjYfx5/pMtFdW6BZ+o+a/xPusB5TPhfFfGwfRo6rtgvbEnlrCb3zCyhwWJI1AAGpqx8pnwvivjYPo0dOdg482JmWwObCsLHkbyKLHwqG62PPqthhxbNaP8VD21skvPCoAVmiInIJYI0b62uTrZrAX5+irfZ2HOHuIHMebzuT5rcmN+Ta8/R3VBmeNcRNJcquGXdBC4bKxu85zaZyS17tc3DHppaswAuSAO8kD89avZtFA6HFI0XPtw8FkKmqkLsAdk3RUPaDZ4RHnW+dQWkJPFKOpY9XB1B9VbzB4V44t2nDlSPdgMi6gDeWUoQovcm97knlWW2phhLE8VwGZCRext3EjuvWgg2ijQpiziFWERAvdUJUqLOqSHVbtwlbMT0tVftinZHIHMFrj2UyhqHOYY3nIZjz1VKvZaOU4s5U8+SOFCOCO3XLyuW8NByqy+pMojaMMhhYPlgswSPP5il75pIUufe+G4AFwNKc2DAEiZmI3jsZp9dFeTUi/KygBR4Lep2Hx0bi6SI4vlurKRe17aHnYXrzqbaNQyZ/ZHu35Jj5DIcROenlyVBsPY+7xGJEB4IjCgVmCiMP75Oqtla62yG3qBFqtNu4MyyYSNr8ePjUag3iZWMqggAgFAwsdeRvoKZwaxpicVGQJROquYyAQZEUrJHc8FygVspN9GNrVKi2hEdq4aFyFXDRmfKCotIeBLi/mpHnJA/u1p6R5fGx1+AXW4bTlXu0uzmH+quDiEKpF7mmYol0jcwvEIQ6DhcLmJAI6Duqj7TYZIMbjCglMYigkeKFxEwMhnMhRrjICyo7WIvxd5vIx/lKwY2tG2+G5jgZN5Y5DI5uyiS2U2Cr153HSqzafbeHEbRkbDxSvHulSWaMZywidt2yRi5dLu6nhvY35C9TCTY/y6hwi7unss9t5mOEhEgkYvIgkd5BMkkqZ2MkIzELHkGUkBbkjh61suw3ZKH6mx4hmdcyySTKpUJLbMBm0upygC6kHSvPO1vaAmVEeOSOJN5laS2Z3NszFR5gFsoX08jU7ZHlRji2McHZjKySxqCLAiSSSzZwdMqsuhte1c2gl5J0srGV7W0zWMN3Fx8bWt++SoNkwHKxjspyLzuBclgWsCNbA29NSsQXWMESZffISsl2LKS6hm10B8BpS8HgpEiWVgY4ZLIkmgOYXytbUBG1AJ0Jt3ipmBxSxusr5pEjkuXylk3trRocotpqeVrhb6kVXYHmYAjkfJLVzQEvLHAjTI5Xtp4r1HCYVYkWOMBUUWAHIAfzf11i9tbKjjx8k+5WUGBXlUBC68TKWjR7IztYKWOoANr3tVl9eYCqXikWJmRBPl97zOSLXtpbhGY2Fzzquxe32klLGE5EjaGXLlcyFsp97jK8WRrra/EWYWuBVrI9rW3JVO1zWOGPIKt7b4bLhcKrBARMTkUIohYRteOMLoyLyu1muAethk799Te1uMysjBXWE3s7qqu8mXiJQW3dgLBbDk5Opqn+qAspa4B5Egi47x3j0VBlBebjNa7ZVVA2IguFyfwF6T2d3seDwghQlHRc+uUKJGJaVbWLuL+YCCbXBGtMxYCKTFYtGQZw0blhyVpIQHA772zEG4Oa5vXOzwniiWOZJYsqlolywuzITdCFJzQsCxXMwsQV10pzEYqXDYlop1CSyHeMl7jKxCxFX/AK1kUAn7pW0qzpAO0u7RYn4ge7dC2EkuuNOFuP4SO1GAjOHkzkvI7BYix4g8j8IQgcNizeokctKkTzzx5zeVLITkSCZ1MsbZcPCkgNwrRqMz+bxDlyqNtfaKTKYQLykCSIczvEs6G3hpfprVinaHDZ9/xicoo3GaTOXbTJ7nJChtAM9rW1vbWn1rmB4DbaKD8OPcYX9u8h175nh0WRzCbEYhNyGMhniSOQo4w8sls8ijzbq+c6W1PfUXauyMzRRwRRBmSFoipPvheNXMj5iQraG/Lle1MzH3yVJUySNI7vGdbM7FjY8iuuhp3C4gQzQS2AWOZSwHRTcOwt3KSfQDVU2Y4g3rdejihifTb2wh3ctlzPHyHqr7B4N0ijETYfEGVBC2GzhRlU3YxsTZzZ2zN1zKRyN43k6xK4SfHTSrmWDDzFg9n4t4iopJPESwy1uNrbYjw0csrsTu1By2sLke9qhIAJJt1PqryBMxVgW+2gb4Dk+V86g91n1rriDM1VRUPaYmx2vYe4/CsOysWeRt59rZN7PzDNuzwKGvoXd8viGIrZ7X2JCUDQwphiMmaaFUW2dlBQ6DNocwOtmUEiqTsHiI9/JG4vvYm6Zr5bHJl1BNgxAtrZu6r3bI/oMcIZd7inSLM43VzzckBVtlRbXAB82hr+6M02tgjY6QWHXyAzVvtXsZZG3T5FRJFSNS8SBCpbjCEGYiQs1mNjmI01v5SvOP0H5gr3bJlwzJn3hSJlZiblmVCCT43rwhW1i9B+ZVbSTPlBDzey7fDDy4SgnQs917B5OB9jovx5/pMtFd8nC/Y6L8ef6TLRV605BUVR81/ifdYLymfC+K+Ng+jR1SbM2gsONjeQSbsxlXMbFHVDIucrbzjlBFvG41Aq68pp+y2K+Ng+jR1mJx76Piz84VwY28wHitkyPtdnNZzwrm0FVmd0UDjd1BueFixCtc3PCba6616V2X2XC27fFFHxDxbyOFgLQxN/cPN8pGZj6tK84iwZmkjhGm9dUJ+5DHU+m2g8TXpuMwQiiGFaaK6SnF72WQLLKEFgjplsEtaNmBtlFra2qdM4gdmDkqSujZHKMLcwAs92o2NDvoXwrocPKrLIqMHT3oghFIJAU5xdeVlHfVMuGBxTXRSu6BX0liGOXkDbS9uVaPtjjHfHK27WJZIw+64S6AKqq8jKSt2IZQBfSMG/QZuBycZLY+bEgHgef5zVDVySOkN3aN/dcIw2wNrXK0Xk8jwwxk5nxESwpu8sUsiKpmBbhUMRmCgA26Ejuq78pgGJQPGpjw+H45ZguSSZb2eKLkcgS7ZjpfLa+tldn8PA2GIXPCplVbZt27NHFGgTPe4zbsG4Izc+pp/tIwMTxu7nfiGEwDK7KZH4yhAuWMYfTlw30qQyJo7x5fwrkYRYvPitVg9kYWTCRxxojYewePKe/iEiuNc5JJzA3uTWS7fdi0kgwuEw6rCkmJJkcKC4G6cu2Y6knzSSdbi+lavs7AMLhoIZCFfKeG484tmZV6Gxa1VvaOJ1x+DkLndMs0WS5tvSudWA5E5UcX6W051lqFzt8DcRw3JHXVMADrArzlfJJhSq5MZIhd2RRIqpnIGiqhsWOhNxe45VmdlYyaGJow+UtYMV0YbpzlKuLFT5y3HMMQa9lZwoctniTD3NzKr5wFuWcXYgWsRmsa8RwxIVc3nW1rVzvOFXmy6eMyOuMreWo1/ZS5cIcWyrPMVighYl7AkDeXW/3RLOdTqafPZDCRxYrieWSOEupNlUXW6MLeceXPv5VO7KzgPOlszNEOEc8oYhyB1IzA262q521Jmijw91QzSJGpkGRWCHM+ZL3C2UL4lgKdG9xACZWwQRmR5AAbfyy/hW02SFkw0V1GVokupAtYqNLcrUvE4VcgiCoFchMtgFyk8VlHXKDbxtScDEmHhjiLKBGgXWy8h3dOVVXaV445sFiXkVBHOF1tqJUZDl66ZgTboDflUw6Lx6hjbJWNa4nCXfdOS7cka8PuaN7hmEYlUhsMNMzXA3bkWyowAa+h0NsnJg91BNAl23TsiMtwx4g6MCDfMA4N+9b1eY7AqkjvJhHSMbzeyNKCgjJvYS724gYFrwZLFn6c6qNn4vOzTEW90SGRUuSVUk2LdFIQAEDqDVTtAgRA8QQVuNqX7MFxzByT3ubPKrNA80OHAcoihyZCrZLre5yqL2tqWXuqbt3a0E8aE4bEl4XSWMHCzWvGwbKTk0RgCp9N6h7D2fG3urKI/dEe6zKxLx4i6FcsyAjMjtqVOobv0Bk7QweRZN2xMiBIosiFMS7zKYxHmJv7mU3cJYeadSBqyPZ8bsEmI3Glj/NVKpG9nTgCxBFyVs+03ZDBuz7TmZzuhHiBbUBIFDZQvIhgLevSvn/tf2uxe0pt7LnKqWEQC2CIzXtcDU2AufCvobaex8RLsWfDBt5OYHQBt2GIBIVGykIHyjLflesjsPZU8eGwahiSI4w6lmUhCg3kIVVKowYErM1yLEeNW97JAHSZE3svNvJ1tZo8ascoJ3gKBmBzKbXGp1scoHqFev29tYHb2Glm2xh4QftF3NruYoyxdEeU6yPlA1P3QGtrneTXytl86xt6bafLWc2qB2oI4jNYzbkbW1ADdbZrM7d7LQYvEq8hmXLlibdLm3hPEFJ1yBVIu397wqd2W7NwQYyfIHKtGpiWQNwISyTLZuI3ZQc3VWHrZ7HY5EwqLKsKvvZzIZpFQh2llyqrkEMx3DX1FggPcKm4PEI20lWEquSJ9/GCGGaZmdmBvpZ1W5670HvrQUUfZljdbLb7PjEELIg69rK3l7K4d0SORTLGnmJIzOq6EX1NyQCQCb2vXhO2IBFiZoopcyI5VDyuo5a9bXtfra/WveO0eOaOIKps00iwq33JkuMw0OoAJF9L2qs2ts5c0KlDGke8s6xRvkKKRhVjBU8ZFtdRoVNiRUyrDAQwDqp8juzN2+ildhezeGm2XDbMTIRI8nmSCaNj1Hm5GBUL3Cxvc1b9p9iQ+4pw7FbJcSm8jq6kGMgcyc4XhA1NL7GODFM2muIlzAeaGWyuB3DMD8tQu2G1A94o3OaJBiHCMFNg1oVD5WyksCwsL+9jlevPgJ5K4wtcbYrqJcuy5rAj3fHCpmzRjEo++dbAo5VnMbEawyvmXRgDqRztWUJuYfQfmV6jidkCPD4pTGI8M8ZM8MhDrKVjvv0mBzrKGC5mcG5Qm1zmryxf/Z9H/hWve1jQMI5q52DCYnS30OD/AOl7L5OG+x0X48/0mWiueTY/Y6L8fEfSZaKlN0Czs+crvErAeU8fZbFfG4f6PFWaxhswbuU/Ky1qPKb8K4z4yD9DDWS2zJlW/g36qjsNpgtpCcOz8X/q1WuwNiYnFSKMJGXdWVs3mpGVIYF3Og1HLU+FbPbnZDBY6SbE4mSSJ1ULIjOqHDFVNwwPLnm6g6EXB13PYDYT4HA4WIJd5W3mIbThLozG/K9rJGKr9v4GF+0GCLqrN7nkzAqpGYEmI8tSLPa/Kwt1qTI7EblZiWqdUPJLbi3svP8AaGCkWVZZInjjmijTDM/N4oVsAw/qSEXkynWzeBtldnY62IxLkX4b28bqFHrr6Q7V7GTF4aWFrZsmdDa5RxfI49Y9lx1r5lwjFWcsLb0oxOlhu1LFb9+Y/JVfNCA5zuYskpndq9jDzWq7O7fXDRyrMBiEldS8JW7G62aVSQUI0VShtoAQelL21thS0E2FKQiKZ2igUBTmXLeWW2l5NVA1stze5sKGLzR10vfoabxUoFr87ggak+Onda9cRK53cA6LXTbKp2tMzjYa2JFvC69Y7O7bTFkY+bhRLqgN7Ied7d4BC6dRUbt5sljFFjJJXjm3weFSSVhywu0UO7XRmdlAPMlnyg2tfPdnNuYZsJg8I0iqfdsbMrBlJ/pTPqSAGUgoNPGvZAUyZpSpCyM13y2Uq5ykE6CwGhpdn0TWPdI4WsbAHgOnisBUyGN2FpvbiF5j7jbGSLhBuIoZWSScwMS86y53ysCgMeYJI51Y8Nri9edbR2ZJDi5MM2rxuUv0toQ5HcUsfXXrnZvtBsrDDWSNZVlxDbxkJy72ZiwEmW1iAoGvICsL2zEa4mWaNgVbDwENmzA3iABDdbhV18Ks3w3AuFabJnfLVFt7Ntc+Az/niqnCYfI0ckOjKOFyT1ZScy241YAixtzBvpU/HSibI0gzSAMHPKPJfgVEubdWYnUm3QCoCY3QZY2sLDXKungCb+21ORYtWOU3ViPNbQ+o8m9RruYS0YiFraeXZc0to5AX5GwORIFtNCrbY2PuZI5SXZRGY76lkQMoBPUhmAvzItevTOwPZ9ZMOMRiUV3mQ5FYXEeHcCyBTyzgZ268VuQFeKPjMrxsoLOqkFVsTrY6m9gLr316vsDysYXesZkmgDLEisyoyIEU3zFGOUZmJuRbvtTezcRcDJef7Qpael2hJ2ZFjYjPS+oHJTdkbBQ7WxETM7w4WPDSRRM7OqySbziIPnZcmgYm2hGoFsz287NPHjycKyRriVeVmchY4njKjEEnvYFCBbnmNXPZftPBHidoYyVwsciQsG1bOu9xCxhQNWOXLoKw/lA7WNtCQKkREMbyMhfLmYvGgXhucoDBuvUHTlUbsnVMRwC/ldcWyxSWMpsOvTouIcPhkzQze6J3TKwCA4dlk1KSX1fXXQ3v3ainIdnYuWSKWMJg0ie+H4dzFG+UkkJzkJykEtpYkda7sfb+Cw6gxxSTYgLdt6FQRnuHQDnqgb01XbZ7Wy4uRIpJkRS4uoB3aAcmfmzWt/8AVUbH1Qf2bQQObtfID91rHNjkh7Voy4vda3Lut08Fsdj9s3kwzZG3Usrb2eRAHyhyw3aG1sxa4uNQL2sSDVMcCEliLwLIVYhWeWcPGiSADPlX+lc2l5aAkX0rvZpsOmaGOYO2+dxcBWkAtlaxAuOXLurTA1t4KRk0LXHU5/6UenoY5IwWnzWSx8rYQe6ecoN8Rq9pkkkKCRrnhN8jBBolio5mrTZGKknjCb0xcJZpLBmCDkqg6Zyqk3N7Acrml7XjWRcQmh/ozBhcX1zEC3Tlel7GwVsLJJYofc0pAvy3qjLcfdCOGPX+8e81WbQoYu1a62VvZUe09mwmoY61/wB7aX+6zvZHtqIYZ84SRWeSRN4+RgrMTlbgJkuTm01uTyqfsZZsNs9JhkCYmRZJEUCMwmWQLDkIHEn2tSrDQdbaVh8gC+hf1V6d2m2bmwsODDFSww0dx/VvisOub1cR9RqNTTXJICuNoUu5NjsVZ4pZsXE24jukJjlzE3MskTpIIIhcAmy2Lk2BOXU5sr0m3FYZsM+9lkXLDEGHE9+bJ50eU6MSBbKbitZsjZ0OHiAjAWNECDwSIW5+nMSepJNZzyYxp7nnlBUvLjJ2Z8oDHNJdAzczdSp8M1qmSNMhxFUw2g+zj9k32GaOCFsM11KtJm3hGZigTfM/S2Zr6aW1rMQ46KPECNiFgeKOGCdCsayGCWSSMZSOBishUNexyAi1xaV2n2ffa0wBaxVXkt5pjeKNN1/ieAMR3Zr86ZxuzlxHDKoMaOCo6sy65r9F1tbrr0rJuc2iqnm9w7M/t5qnq9tCmla217Zu8+A6qR2j2/hxHHhGBAl0lUe+GONVZlDZM12kZAgF9QWNeYFuGH0r8yvRMdsdBhnjhVY7DMmQBbOuqnTmbj5TXnY1SFhyunzasaerbUtuBax/Zar4Z2oNoCdwFrYcvNeyeTc/Y6L8ef6TLRXPJyfsdFqPPn+ky12rMaKBPftXeJ91hPKd8KY38aD9BDWY2hGS0QAzcYuNPNGrc9OQrT+U4fZTHeBhPsw8RqiMDO6Zbc253sBbnpz51HDmtlu82F81sHBx2UcAucAt9yvYdp+VCFcOmJgDSC8kAibgInsjJnHRQiu1+7lqa8zxnabFyYtcW02WZQACiIEAGbhyG5tZjzPWoUewhvN4zktly8ICge25v40/9SVtYtIf8RH5rV2btKijviBdyy/2sW6jrXWwEN55/dbLZflYkVJnxCo+ICxxxKt0Et2kJkZdcoQXzWPdbmBXnTrGLlivMniINrnWwJ0HhVj9QYNLpmt90zN+c1Miwyr5qqvoAFcW7ahiJLI7+J09052yppAA+S3gNVlziUGsXH3ogLeggch+upcC5RqshY+ccjan2aDwrQ3oqMNtFkhlZG0Eqc+hfLTtp5JXFrcx/PZUTRu4tuHYHnfdgexmqXiNq4yTDxYeSJ3ihZjGC8ZJzEm7kvxFb2Hh41ZUUj9u1DnB1m5dFybseBrcNz91QkT9MO3+5F+9TMOzJy5YxBVNiUMikZhyYWBAFr6VpKKa/blS+17ZdE+PZMEd8N88teCqVwcvVY/9bH/wpE+zJWFrIDzBztdT0I4auaKYdt1hyLhbwCVuyaVrg4A3HUqlwuyZVW1473uTdiSx5nkKe+p8vfH/AN9WlFNG2qwCwdl4BDtlUznFzm3J6n8qn+pswAF42C3CAlhkBNyBprqf1UkYSflkiPjnYfJkq6ooj2zVRjC0i3gEjtk0rsy31KoptnzFkYJHmRgwJYsDY6hlKi48KFhlW9sOdSSSGiFyTck8Q61e0V0btuoa/HYX8EO2VA5gZnYdVRFJCReKVSDcMCt1PerBtDUzE7dxEqJHIJUyaMUDgzEaBmK8hbmveT0qxort/wA/OTctHqlj2c2JjmRvcAeqzlkF9GUnmbPGx9LWBrQbL7cZIJoJH3xkiZYGuL5smQRMQOWXUMfEHpS6bkwytzVT6QDTn7c7UWkjHkVwj2U6J12SHzzWeTAsebj0AAj1351rMF2yfeo2JszGWCzxrlUCNnYKyXJzM7AXGnK4HOqx9jwnXdqD3rdT7QRUeTs+hBCvIt/75b5GvXVm1KPDhEZafulnpq6V+KSXF45fbkvUu2XabC4bByYDelpzh9zkVWdhmTKS7AWUkEnU3NV3YntNhhhoMMJBvt+0kiFWQ5VMktxcAPZI1F1JtpXno2KwHDM1+fGqtcnmSdCSe8mmMVseVlKkxSAjW4aM+kHXWpbNo0ro8OOx1zCguoqpvdwXHjmtxiNoPiA7MMplkVSQdeIDMLj7lOAeIqzA7q87WbFbvJIWsDchCpLEm5YsLMOK5AHy0nDbSeAgpI6WPKQuynwYP+qxqh/4h1UC9sjb3JtfMrJVeyJ7kuyNydDb7rc+7M0sYUm13DDxAFvlrzdhwL4OvzrVf7B7SRrxTGzgHhUFzcKt2AFyQ1iR6apGAKcN8uY2uLGwkNrjobCilp3QOc0g8Bf7rZ/BVMYZ6iO36RnzzXqPYEf0CP8AHm+kSUUdgR/QY/x5/pElFXgGSdUfNf4n3WN8qWIVdqY4MwBbdWBNif6NFVdgD74PFWt8lXPlAhP1YxrAMbtEum7t/wCmi5hmsf8ASaqsFssIcy8JPTKp07hbzfVVVVyNGJq0VPXP3fsi3gB9lYUUUVRpiKKKKEqKKKKEIooooQiiiihCKKKKEIpufEKi5nYKveTYU5TZW8iXzBF47pl3hdSCiqWNoweeezEW5a11iYHuAJsEx7i1pITY2hFdRvEuwuvENQdAfbUi1Kx+PklBDKqxls+SEC+8IPvkpc/0o3PJineLGwpuInKM1g1hcDUA9QK6zxRsAMbrrnHI92ThZKoooqKu6KKKKEIooooQiiiihCKKKKEiKKKKVCiTbJiYk5ArHmy3RvatjVOEyoQOhYa6n7YetaOs/jZABIe4t87uqyo5Huu0m4U7ZwYx73CwOE/svTuwX/oY/wAeb6RJXKgdipb4OMgkcc3S3/vyUVfjRZGY3kcRzKjdsz9lMb4SRfRYqqq0XbLs/jG2li5I8JNLHI0RR03diFgRTzYHzgaqfrex/wCD8T/w/wASqCqppXyuLW5KzgnjbGASodFTPrex/wCD8T/w/wASj63sf+D8T/w/xKj7nP8ASu28xfUodFTPrex/4PxP/D/Erh7PY/8AB+J/4f4lG5z/AEo3mL6lEoqX9b2P/B+I9sP79c+t/H/g/Ee2H9+jc5/pRvMXNRaKlfW/tD8H4j2w/v0fW/tD8HYj2w/v0bnP9KN5i5qLRUn639ofg7Ef6ov3qB2e2j+Dp/W8I/8AKl3Kf6UbzFzUaipX1ubS/B03+uH96lDsztL8HS/7kH79G5T/AEpN5i5qHRUwdl9pfg6X/dw/79K+tTaf4Pk/3cN/Eo3Kf6Uu8xc1BoqeOye0/wAHyf72G/iUfWltP8Hv/vYX+JSblN9KN5i5qBRVn9Zm0/7A3+/hv36UnYnaZ/8AwremeD9TGl3Kf6Um9Rc1VUVbfWPtP+xj/fh/bSvrF2n/AGRf9+KjcZ/p9kbzFzVPRVwOwm0/7Ig9OIj/AGV36wtp/wBlj/KF/dpdxn+n1CN5i5qmoq7Hk/2n/Z4fygfuV0eT7af9nh/KP/50bhP9PqEb1FzVHRV6fJ3tP7xh/wAoP8Ouf9O9p/ecP+UH+HS7hP8AT6hJvUXP3VHRV5/072n95w/5Qf4dH/Tvaf3nD/lB/h0bhP8AT6hG9Rc/Qqjqp2zgS5vlj05Mbhx3WYGtl/072n95w/5Qf4dd/wCne0/vOH/KD/CrpHSVEbsQb6hNfUQuFifRc7D3GCjDXLB5r63190SX160VouzvYjFRYdUkWMPnkYgPcDeSu4AOUX0auVfC9tFUkC69JooopeKaNEUUUUiVFFFFKEIorlFOSrtFFFKkXaKKKYkRRRRQkRRRRQhFFFFCEVw0UUoShFFFFOTl2iiimJEUUUU5CKKKKVNRRRRQhFFFFIlC5RRRSpF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597" y="2749774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3115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Complete the DESIGN YOUR APP worksheet!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803534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Complete the </a:t>
            </a:r>
            <a:r>
              <a:rPr lang="en-GB" b="1" u="sng" dirty="0" smtClean="0"/>
              <a:t>DESIGN YOUR APP</a:t>
            </a:r>
            <a:r>
              <a:rPr lang="en-GB" dirty="0" smtClean="0"/>
              <a:t> sheet!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You will need to design an MENU screen and ICON along with 2 other pages.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Remember what you </a:t>
            </a:r>
            <a:r>
              <a:rPr lang="en-GB" b="1" dirty="0" smtClean="0"/>
              <a:t>can</a:t>
            </a:r>
            <a:r>
              <a:rPr lang="en-GB" dirty="0" smtClean="0"/>
              <a:t> and </a:t>
            </a:r>
            <a:r>
              <a:rPr lang="en-GB" b="1" dirty="0" smtClean="0"/>
              <a:t>cant do </a:t>
            </a:r>
            <a:r>
              <a:rPr lang="en-GB" dirty="0" smtClean="0"/>
              <a:t>in </a:t>
            </a:r>
            <a:r>
              <a:rPr lang="en-GB" dirty="0" err="1" smtClean="0"/>
              <a:t>APPShed</a:t>
            </a:r>
            <a:r>
              <a:rPr lang="en-GB" dirty="0" smtClean="0"/>
              <a:t>!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67641" y="6329534"/>
            <a:ext cx="3641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90099"/>
                </a:solidFill>
              </a:rPr>
              <a:t>Sheet needed – Design your APP</a:t>
            </a:r>
            <a:endParaRPr lang="en-GB" sz="2000" b="1" dirty="0">
              <a:solidFill>
                <a:srgbClr val="990099"/>
              </a:solidFill>
            </a:endParaRPr>
          </a:p>
        </p:txBody>
      </p:sp>
      <p:pic>
        <p:nvPicPr>
          <p:cNvPr id="8194" name="Picture 2" descr="https://encrypted-tbn2.gstatic.com/images?q=tbn:ANd9GcSf7wUzVnTEydI0kZ12OdrEDcSRuPC3vnGjQgqw8MK8_J11KIfWb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32" y="2205619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4891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Collecting images for your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Once you have finished your design you can start to collect images from the Internet that match your APP idea.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 will want images for:</a:t>
            </a:r>
          </a:p>
          <a:p>
            <a:endParaRPr lang="en-GB" dirty="0"/>
          </a:p>
          <a:p>
            <a:r>
              <a:rPr lang="en-GB" dirty="0" smtClean="0"/>
              <a:t>Icon (simple image – can be designed yourself)</a:t>
            </a:r>
          </a:p>
          <a:p>
            <a:r>
              <a:rPr lang="en-GB" dirty="0" smtClean="0"/>
              <a:t>Background (keep it plain so you can read text over the top)</a:t>
            </a:r>
          </a:p>
          <a:p>
            <a:r>
              <a:rPr lang="en-GB" dirty="0" smtClean="0"/>
              <a:t>Any other purpose (i.e. gallery)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SAVE the IMAGES to a NEW FOLDER for your mobile app!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299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338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Designing your own APP</vt:lpstr>
      <vt:lpstr>Unscramble this APP!</vt:lpstr>
      <vt:lpstr>It was PET RESCUE SAGA</vt:lpstr>
      <vt:lpstr>WALT and WILF</vt:lpstr>
      <vt:lpstr>What will be the category of your APP?</vt:lpstr>
      <vt:lpstr>What will be the APP’s purpose?</vt:lpstr>
      <vt:lpstr>Who is your audience?</vt:lpstr>
      <vt:lpstr>Complete the DESIGN YOUR APP worksheet!</vt:lpstr>
      <vt:lpstr>Collecting images for your APP</vt:lpstr>
      <vt:lpstr>Reviewing our progress</vt:lpstr>
    </vt:vector>
  </TitlesOfParts>
  <Company>Devizes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Waldron</dc:creator>
  <cp:lastModifiedBy>wilmar</cp:lastModifiedBy>
  <cp:revision>47</cp:revision>
  <dcterms:created xsi:type="dcterms:W3CDTF">2014-03-24T11:07:11Z</dcterms:created>
  <dcterms:modified xsi:type="dcterms:W3CDTF">2016-06-02T19:17:00Z</dcterms:modified>
</cp:coreProperties>
</file>