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298" r:id="rId3"/>
    <p:sldId id="299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99"/>
    <a:srgbClr val="00C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F173-EE73-4BAD-8A5E-AB9217A9A54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7F77-BF48-4C9D-8FE1-260F6D93D08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73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11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6529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44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00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989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661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964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532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83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668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9755EE-16FB-420F-8F56-F1FDA8C730B5}" type="datetimeFigureOut">
              <a:rPr lang="en-GB" smtClean="0"/>
              <a:pPr/>
              <a:t>02/06/2016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8DB0CE-DC9A-4BB5-B34C-793E7223586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235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Making your APP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5/6</a:t>
            </a:r>
          </a:p>
          <a:p>
            <a:r>
              <a:rPr lang="en-GB" dirty="0" smtClean="0"/>
              <a:t>You finally get to make your APP!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9660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WALT and WILF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WALT – Produce our APP’s with our designs in mind (always remember your audience and purpose)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WILF – </a:t>
            </a:r>
          </a:p>
          <a:p>
            <a:r>
              <a:rPr lang="en-GB" dirty="0" smtClean="0"/>
              <a:t>A completed APP that matches your designs</a:t>
            </a:r>
          </a:p>
          <a:p>
            <a:r>
              <a:rPr lang="en-GB" dirty="0" smtClean="0"/>
              <a:t>It should be produced with audience and purpose in mind</a:t>
            </a:r>
          </a:p>
          <a:p>
            <a:r>
              <a:rPr lang="en-GB" dirty="0" smtClean="0"/>
              <a:t>It should include features that you have learnt how to use in </a:t>
            </a:r>
            <a:r>
              <a:rPr lang="en-GB" dirty="0" err="1" smtClean="0"/>
              <a:t>APPShed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8042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is better?</a:t>
            </a:r>
            <a:endParaRPr lang="en-GB" dirty="0"/>
          </a:p>
        </p:txBody>
      </p:sp>
      <p:pic>
        <p:nvPicPr>
          <p:cNvPr id="6146" name="Picture 2" descr="http://cloud.addictivetips.com/wp-content/uploads/2009/10/FacebookChatStandal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145182"/>
            <a:ext cx="5095255" cy="44583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wired.com/images_blogs/gadgetlab/2013/04/chathea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72" y="2145182"/>
            <a:ext cx="5350019" cy="44583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8344" y="1611868"/>
            <a:ext cx="199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Facebook Old Chat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27453" y="1611868"/>
            <a:ext cx="21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Facebook Messenger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365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your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smtClean="0"/>
              <a:t>You now have to design your APP. Follow your designs and use the images that you have gathered!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 smtClean="0"/>
              <a:t>In the future your peers will look through your APP and assess how successful they believe it to be.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 smtClean="0"/>
              <a:t>REMEMBER: Audience, Purpose and Category!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AutoShape 2" descr="data:image/jpeg;base64,/9j/4AAQSkZJRgABAQAAAQABAAD/2wCEAAkGBxQSEhQUERQVFhQUGBcVFhYUFRcVFxsVFBcXFxcaFxoYHiggGBslGxUUIjEhJSkrLi4uFx8zODMsNyguLisBCgoKDg0OGxAQGzIkICQwNCwvLS44LCw0NC0vLywvLywvLzQuLDA0LC0sLCwsLCw0LCwsLCwsLCwsLCwsLCwsLP/AABEIAN0A5AMBEQACEQEDEQH/xAAcAAEAAgMBAQEAAAAAAAAAAAAABQYBBAcDAgj/xABCEAACAQIEAwUFBQYDCAMAAAABAgADEQQSITEFQVEGImFxgQcTMpGhQlKxwdEUI2JygvBTkuEVMzRDY3OisiTC8f/EABsBAQACAwEBAAAAAAAAAAAAAAAEBQIDBgEH/8QAOxEAAgEDAgMFBwMDAwMFAAAAAAECAwQREiEFMUETUWFxgSIykaGxwdEG4fAzQvEUI1I0YrIVJEOCkv/aAAwDAQACEQMRAD8A7jAEAQDEAzAMQDMAQBAEAxAMwBAEAQBAEAQBAEAxAEAQDMAxAMwBAEAxAMwBAEAQBAEAQDEAzAEAhO0naajglHvLs7C6011Y2566AeJmmtXjSW5OseH1buWIbJc2+RWsP7Uaf/Mw9Rf5GV/xyyIuIR/ui0XM/wBMVP7KifnlfklsL7QcE9gajIT9+mw+ZAI+s3RvaL6kGpwC+huop+TX+SzUKyuoZCGVhcEG4IPMHnJSaayiolFxbjJYaPSemIgCAIAgCAIAgCAIAgCAIAgCAIAgCAIAgCAIAgCAIBy32mUb4sE7e5T6NUlbdr2/Q6rgc8UGv+77IgV4AxBu6KwAZlIqHKp294yqVQ+BPnaauwfVk98QimsRbT2T238k3lmjVwbU3IddRuDruP0NwRNMqeNmTKdwpxTi9mdH9m2MCYOqXayUnYgnkpVWP1JPrJ9pLRSbk9kcr+oHH/UKa7t/TJsP25p5jlAy/wARKn8LCQanFqql7FPK89/uctK7kntHY3ML2vovyP8AQyv+Ynq43Be/Tkvg/wABXsf7otE1g8alUXQ7bg6Eeksra7pXMdVNkqnVjUWYmzJJsK5xHtbSRyiFXI0Y5wov0HWTqVjKSzJ4KK942qEtNKDnjm+S+/4Pqh2qQ7o39JVvzE9lYS6NEaH6no//ACU5L4P8G9R49RY2zWP8QI+u00ytKsehOpcesajxrx5pr58iSBvIxcJ53RmAIAgCAIAgCAIAgCAIAgCAIAgCAIBzP2m1smKpHkaYNutnaV928TR0fBlqozXj9iKFc58absQaLVkIYgMrtcE2+IWNiDsbiYb+35ZRvlJJUFjlJRfg0vkRlfiCmlQLg3IcA/8ATVrKfK5cDwE0SclGOSdTSVWaj4fHG/2yWzssQ3DsWF++B9KckL/pp4Ob48nrWe77shBgwSQdDyOgF/4idha8q6aTeH/PM5lLJB47A5SSDudBaxtrcn7tiLWPnN8oKPU9lDB0H2dYupUYZzf90bk7nK4UX6mw3mfDaajXk11Rsto+22XbiD5aVRuiMfkpMvYrLRLm8RZxQUNJ0eo43QeuHQxlZDhlbnrw/GOji7EqTYgkkWPS+xmUkmiJVtoST2R1TsvWL4ZCerAeSsQPwlFdpKq8HXcJjKNpCMun0ySsjFiIAgCAIAgCAIAgCAIAgCAIAgCAIBUu3vZZsYqPRKirTuAGNgynUi/Ig6jzPnI1xQ7RJrmiy4dfK2bUllM5ziOB8Tw91/Z3anr3ctPELruQozEX8hfnIvZVoLZfct3d2dZ6nLD9U/iiv4p671LVUqmq1lCmmwY20Cqlh8gJplCcnutyZCtQpw9mSx5nVuzPBq2F4bW9+MtSo3vMl7lVGQAMRpeykm215LlTdO3lnuOW4rdK4m5R5JYIz3622u3iBYDTXx56SjldQpLOMsj2XDatxHXyXe/sRuJwxYa663Ou/ib7trbymP8A6hTlHEs/zr5m+pwS4S9lp/L6ln7DVEpsQxVe5bvEC5L3trJ/D7mjrftJeexGjYXFJvVB/UtHaWtkweJYfZo1SPRGtOgpLM15mms8U5eTOL4bHZrlyAq72IzHwAve3U9L85dTeNo8znYUs7y5L+f5J33udkzaKuHV2KrY6XGVQdiSQPC8jUp6U0ublj92Sa9HW03yUU9vojyr4cU6uQna1yeu5Hpt6GS6VRzjqINejGnLSdQ7NLbC0bc1Df5tfzlNcPNSR0VmsUI+RJzSSRAEAQBAEAQBAEAQBAEAQBAPlnA3IHmbTCVSMPeePM9Sb5GQZkmnyPDM9AgGjjuK06Rs516AXI87bQQLridtbS01Jb9y3MUeL0X2qLf+Lun/AMrQeUuK2dT3ai9dvrg3Lqw5EHTqCDGCcpRksp5OVHBlnyoLlmIUXA5nQXPScq6LlUcYrqzsKdWNOim9kkj6xnDatEgOCt9tbjYGwOxteYV7OVN4nEyo3VKssxeTzw9Uhu+Ljn18xIk7aLWxsnuvZ5lw4Gn7VhK+HcnKQ1INzAdLaeV50nBZzjRw/wC17eXcc3xajHXt/ctzk3Fex2Pw7MGw71FB0ekPeKw6gLdh6gTqo3VOXXBy07SpHkskVTxlSg1jnptqLHMh13Fjab4uEu5mlxnDnlE1wzF1cVVVFvUqvoBz9TyA5mZ6oUlnkjVOnKs8Lds7tw7D+7pU6e+RFW/8oAlDOWqTl3nQ046YqPcbExMxAEAQBAEAQBAEAQBAEAQD5qGwJ6CePkEUSrxKoxzPY36/gJwF1GdxLXUk8/TyR0MKFOKxHY9KXEyv3l/laR4U69LelNr4o8lbp9z8yXwfGDYMWzLsQRqJOtuM3lGolWeqP270yFUtU3hLDLCpuLjnO5TysorGcTxxYuzZ3DEkkhjveYHJ1KKlKWpZ3Z4rxCuu1TN4OoP13jMjRKxoy/t+BM8G7TGmVLWVwRfLfKwvtaZamY29tUtq0ZUXt1/DNrB8U93VDgbE6Xtca6TnVXdKs5Jcmz63KgqtFRfVImiKeIo9wrTpox71VrnO+U5b37q94+dhJzVOvS9l4SfXvZCUqlCr7S1Nrp3LO/mRWNwJpuUbfkdgR1HhIFWi6ctLLCjcKpDUi0diUtSqf90/RV/WWvDlim/P7FPxKWaq8vuyw1HCgliAALknQADcmT28FelnZFKxvbWk7FFp06lMad9h3vIEGw85VVeJuMvYjld5dU+DaoZnLD7uZ68K43g6RLJhVolvialTQX8ytiZkuLwl76f1NMuC1I+40/kT+D4/h6pAWoMx2DAqb+o1kmnfUKjxGW/jt9SLVsa9JZlHbw3JOSyIIAgCAIAgCAIAgCAIAgCAYMAouGfLUAXLe5Hftl2IN7/KcnRlorYjjO635F5Naqe+fTmbOIwquGKrkqJq9Plb7yzdWt4VU3GOma5x8O9GunVlBpN5i+T+zI50IVreH4yu7JNkpzL3w83pU/5F/wDUTsqP9OPkigqe+/M4bi8cBXqCoO6HddNLWYgHxtPHHLOei49q9a2yzD1Vp3NU3+6qnfxPQTzTJdSV2NOnvU37kjwpVFJBvzH4z2Db5kZRWS08f4TVw1Rroxpkkq4BK5TqLkbEbWPSUdza1ITbSyn3Hf2t3TnTSbw0fPC+PoiNTrJ72kxBy3tZri5uNdvGZWs5NOloc13LobKlrOrNTpPEl157Hzxbjq16ucDIAMqjX4QTa/IGx5TXeTlOeZRx03NttaSoQ0vzL32EosuFuwI947OAdDlNgD65b+REt7Cm4UVnruUPEKinWenpsfXb6plwFfxCr6PUVT9CZIr/ANNmq1/rR8zk2CwWYXzIi3yguSLmwJtYHQXFybDWVSpNrLeDov8AU6XpSb8iRqYdkJGxHQ/gRuJonSw8NGyFVSWUeuGxJW4fUHnzB63kedBY2Rnqy1udV4HWL4ekzbsinXfUc50lDPZxzzwcpcKKqyUeWSP7Rca90RTQ98jMSLEhTe2/M2PylfxK7nSWin7z69y/JCr1HFYXMiqPHyPtuP5hm/Wc+rq+g8qo38H9UR1VkupIUO0B6o30P9+kkQ41dw9+KfxX5+hsVeRI4XiwYgMpW/PcSxtuOU6slCcdLfqvsbo1c80SUvDaIAgCAIAgCAIAgHPeIf8Ax8S3vUzKWZgDoCrXsQeov8xOUrw/09zJ1I5Tbfnn8FxTl2lFKLwz7wXFFz0CTbLmVydshJsPGwMyoXMVUpNvllPy6fBCdNuM0uu68zTxOLAFSx7ovY+AbSQ3LE2o8sv4G9bxy+ZdOBY9Gw9HXX3ab/yiXVrxi0jFUpzxJLDztuvHkVFajLW2l1KB2u9n9d6z1sGUdKhLmmWysGbVgpOhBNzuLXtLanUhVWqm013rcpq1i9TlHqUbiHAcXQ/32GqqB9oIXX/Ml1+szwRpW9SPNGx2S4XVxdUU6KkgFS7n4UUHUsevQbk+pBLc9pUpTkj9DTIuTinH8Y9bEVHa3xMoAAsFUkAf31lhRloXsnY2LVGjGMO7L8yONQ8xN/bJ+8sk5XPeiV4Zx/EIwVK9RegZsy+XeuJklQqPEomirRtKvvU19PoWDtR2gNfhLswAqCrTptbYnMrAjpcDbwMp+IU1Syo8jn61mra7UYvZrK+Zz7AYtnamhOhYDyzsAbSojmTUWSW1BSmuePoX2lwYVPhcrYKoBAYWUBR0OwHOTJ2sZbpkCPEJRW6IXi1IUi6FgSg1I05X/OQZ01GWkn06znBTxzOu8NpZKNNfuog+SgS3isJIoJvMmyk8eObFVj0ZVHoifmTKO/WqsyHWWZGm1Ai1+YuNRtty2kKVFrGeppcTCYctew2BJ5bb7777TGNCUs4XieaGzZ4dXZSVGoPL+LlbprNEqOvCXeexbWyOhKNJ2SWFgsDM9AgCAIAgCAIAgGvi8MlQWqIrjowB/GYyhGaxJZPVJrkVzjfZygKVR6YZHVGYZWJF1BIBDX08rSvuOH27i5KOH4EmndVU8ZyUH9nqVRZvh5hQdT46nTwlNG3aWqCb+ZJlXb2ZYMFjKqAANcDkwv8A6yor2dOT3jh/Aczb4l2yXDICFzVWH+7vYeZPIfWdB+kuBXda6dSL00Vs2+u3JLq0+vQrb+6p0I4e8ui/JE4P2nVAf32HUjrTYqfk17/MT6TU/T8Gv9ub9V/gpY8Vf90fgTuB9oWDf4i9In76aX80vK+rwS6h7qUvJ/nBLhxGjLnsWTh/F6NYXpVabj+FwbeY5Stq0KlJ4qRa8yXCpCfuvJyHGYlLuehY67bmSI8kddSUtEfJGxjMXSpP7oUqbBQuZnv7xiVBJDX7u+gGgmCy1nJqpQnVj2jm033cl6dTSxtJFYZL5WCul98rC4vbmNvSZxbZvpSlJb81s/NFu7OdnxjOH4qi7FS9clXtfK1NaZU25i+hHQmRbqOvZlTxGu1cKXcvyU/F9geI4dsyUhUym4ei6nbY5Ws30lY7epF5R5G7pSWJHwO0mNw1hWpkeFak1Mny+GZK4qw5mE7WhU5P4M0sXxj3zszlV94Re50G3PyBntvQd3cJcs8/BGFzcKytX1aWy72dQwHtDRvip3HWm4b6G34zppcIb/pzycfHjjjtVpteX74+pW63E/eVKlQXAd3YX3sWNvpacNeZVeafR4+GxOdTX7S67ksDoVIAtbOqm4UkAK7ub9031AmzTs4teaXR9G33eBu8P55nlXxpvY2sDcBdF818DI9Wcm8Pl4cvQwlJ8mb3A8r1UA3zDT+Xvf8A1mVtFSrRX82MqeHJF9nRE0QBAEAQBAEA+C8A5x7Qu2FelVOHw/7vKFL1BqxLC9lv8IsRrv5c7/hdhRnDtau/cvyWVnQpNa6m5W8D7QsdT0Zkqj/qJrbzWx/GWVThFlU93MfJ/nJKnZ28/d2LBgfaMle9KvSNFqilVbNmQswsAbgFbnTnKbiPBpUaTnCWpY8mQa1m6W6eTywLC2p9DzFhpc6CfPrerHR7T9O/ZbZ5I8ktyTpbcz1uNAOVuXmZvinp0pNrrnuw8Y5rzf2Mc7lH45QzV6h8R/6rPof6Zmlwyljx/wDJlDfr/wBxL0+iNSjwmq65qdN2X7wU20vex57HbpLuV3Sg8SkkyJ2Lks4NWpQZSQwsRoQRYg9CORm+NVNZTNMqC8jOIwaVEt1FjfcHkQZprQjWg4VFs/58TXBTpzTjzI7hvEihV1IJQjQ6i6nmJxb6x9D6dRnC4oLHVfAmuJ9pUxD5qmHQgABe+6tp95lIzDwtPIrC5mNG0lSjiM38EaL8TapUDGw+EBVFlCiwAA6ATJbEinTUFpR132bYoDCkubF6tRtdNLhRbl9mQK17bqq6bmlJdMlDxFrt2u4uSvebE88iCRXa2rlwOKbpQqkX65Gt9bTZTjqkl4mFR4i2fn7C4FXvfQKLkgZjuAABcdZZyzTXsrn6FWlKb9p8vU+K+BKF8tu42UsDbXoOp5zbRqZw+8wnSaznoSPBMU5YUrZr7G+vkesqL/gyrVHUpSw3u0+8RqaYpPyLniOzuMpXvRZhzNMhwfRTm+k52VlWjyWfImOjNGhiMW4IFXMGAAAqAqQBsLNraR6in/fn1NctXUt/YHBlya5Byi4Q8mJFiR1AFxfx8JP4fQlq7R+hvt4POpl3luSxAEAQBAEA+HaAadZ4By7t8F/aiTuyKfldfynR8Lk+wx3Nljat9mafEOzRRbGlUVlQOanxIzBAzg2FlscwFj9nne82Ur5SedSabxjqt9v38z2FbPUqPHKLLTuu4Nx4eUk3E802jZVk3DB0uvgQe8jWvrY7a9Dynzi44RGcnKDx4c0V8azWzNRs6cj5qb/6yunwy5p7x38n/g2qrF8yCxuOHvGDA7i5NwbEDWxE+h/pylOPDoJ7NatvVlJetOu/QmsXUUqwPuyAMtgfdkA1SLa5RoKKLz+ASXTTTT3XXv6eve36mEt1/F1/YxxCkKqDOHDhUKswBvmplyuawuO6/I6kbCe0JunL2WsPOUvPGceqPJrUt+ZBnC6eolhKpsR1Hc5tV4e+c+7Y3JNgL335WnITpPU2i6hUceWx94J6/vEQ6hmC9dzaaakp04OXcTIX9aHKWfMtNHhFQN3iQBv3T+O0rJcUnobjH16G18WqadorPeXnhnH6lNVQhGVQABbKbDy0+k5G4soVZObby9+8qu0ecvcs3CONLWugLU3sTo3zKnqN9RI8I3Nm1OlN+X5XI3QnFpnMeKe0nGH9owVc0qqFno+9y5Hyq9r93ukkDpzn0mwn2jpze2cM1Vd6bwQmHxIzLZvd62LC+g57To5xWl7Z8Csi8PmSmFZKoOpCqWAuwGVQpb3jA/EWbQyDPVSfn9e70RuSjUXl/M+pv9gwKmKpC27oP/IE/QGb6i005S8CND2pxXid+lCXZ8vTDaMAR4i8A+oAgCAIAgCAIB5VRAIvGaQDm3tAwTuVqIC2VSjAb2vcEDnufpLfhd1CnmE3jO6JtpVjHMZG/wAO9pNI2XEUnQ7EoQ48yDYjy1ipwqT9qlJNfzzErN84PJznjGLJpuFNwTp130tLmokoZZKmlpyzoWFxJ92l9DlW/nYXnIS5sqXzNDi/GEooXqNYD5k9AOZnh4UReNHEM9QqVF7Dnpawues6bg1ZOk6fVMgXUHq1FjwfHUekadbLmC5UdlJUgEMoqFO+LEWzC/xEkX1MudtKNTXT5Z3X1xnb0NSkmsM3sXxKhSRvc1CzsFW1NnyZUpGkubOoOzM1rnXL0mqnSq1JLtFhLffGd3np8Om2Q3FLZ/zGCEq8Sb3ZGbT6/OTpQivaNSTbwjSbD0nOwuendN5zCqQmz6xPhnD68Vqgk/Db6GaHBylRWUmyMrMpUH4TffcSJxFaaE/IoOJcDpW1GVanN4XR/ktFPG5mXTnqBrcc9JylpKUKi7nzX7HLqplm+tCm2wH9Jt+EuHbW1VZSXp+xs9ln3whR73unQK2v9JH5znbmnDLUOWTVhZ2OL4tzUxFT4Rnq1DmY5VGZ2NyeQnV04uMIrwRIXI98lQOyKRUykrekfeKcoBbIRqwFxrJtO6rrZbkapSo9dvkYGMI+Ibb8voZvXEP+Ufga3Z/8Wdv9kXZoqP2qsLNa1NCNVuNWb+Kxtblc+mu4vO0jojy6mdG20S1S5nUJBJYgCAIAgCAIAgCAYYQCMx1AnaAVTi2BbWAVnGcLzfEoPmLzOFScHmLwZRk48madDgqI4cJqNrkkA9QDzm6pd1qkdMpbGcq05LDY41xhMNTzVDqfhUbsfD9ZGNRz5jWx9TO9/dg6AaKB0W/Pqf7Eq3tXU9p7I1TqKO3UkMLgMjIlQMKZP/Lub+Fhrr85Y3GuFBu3inJLZPY003FzXaPbqW6jhMBWWwADAWHuzlIOlswv53uJycOL8Vss9rKX/wBllfHu8n5Fw7W1re4l6cyB43gEpVmSjULILEFxrr4gD8J1Fj+onWhqnHbOMrw8Ga48BlUhqhLD7n+T04LwpazH31ZaaIMxNs2twBe5Gtz47TO84o60dFNYXU3W/C52clVnHXLol9SV4pwTDrTDUKzVGzBWzABQCrEW0HTqZWKOS8tb24lUxWgorGV8vFkVxCq1OmvM+Gt9SBv4Ce1KbrLs2+hu4nc01atVE3F7bfzoeVLiNrEXU/30lJPhdzSeYrPijg2sPY3MJjbG9g2+h13lf7VKXtx+KPFsTvZwNUcog7zKQOXMXJPQC8iuDm1GJ5FNvCKZ2z7G/sKq/vgwdsoVgA55kgg2YDS+g3nQ8N4lO7m6cqeGlzTyv56skJlTDlDdSVbkVJU/MS0l7G57hSWGsls9nvZ44mr76rc06ZuS2uZ9+e4G/nbxkdmaWNkforgNDJSAIsTrbpewH0Ag9JOAIAgCAIAgCAIAgCAfLLeAauIwwPKAQuNwK9IBz7tv2hpYMFRZqxHdQcvFugmyFPKyzNR6s5lSo1MS5rYgk32B0uOQA+yv4/U2FrYa3rqcu7v/AGIVe4UXpjzLTwjKq2fRb90DQ9D5DSW/ZKT26FZVruCwubLIOFUqtLOp1GrDQ2FmPI3BsL6259NdcqumemUVjoaIwm461J56lW49hwuUFix3ANmNtdc24HrPZRp9EbqFarJ+1y7yIDWPiesqL2kqbUksLwO14DdRlB0m/azn0J+visJTofujVNV8gdKg7vdYM3eXkbW0POV+pPkWkVcut/uYUVnDXisH3j+O0nRVoURR1DPZrgkAgWHqdZkmbLa2nCTlVnq6IjeLYtmVQLAZe94jMT6cpJtlqqbkHjyUbdea+5r4fDMdL38+XrzlpTpdpLByMp6VkkaGAqL3jTZl8Li/67GZ1uHUKy0uSfmalXfWJuYHjDUTemNxZswAa3TMtrj0lDffpaDWW3HyeV8GZwqQl7rIztG/7Uxq12tlWwse6qjXQH5nr8pvs7GlZUdEPNvvNy7iscG4Y+KrrTp37x3I+FAdSfHw6kCR6k9csm+Kwj9B9kuBJTVERbU6dvVt9evU+fjNZkXWmsA9IAgCAIAgCAIAgCAIAgGpiq4AgHKvaB7Q1oFqOHs9bYt9lPPqfD+zthFc2ZJI5vhMA9ZzWxRLMxzWbUk9X/JeX0F5ZcO5TqryX3f4K+5u17sPiWTBcHZxc6dB9o+k3V7pQeIlhw3gbuI9rXbjHp3vx35L5m9j8O6gB6IygWBAKN89ifMSJCtHOc7kuv8Ap/V/09RS8Hs/jv8AREBXJQ9xm8Q4GnTUHX5SZCpKSzk5q5s3QqdnUjh9xpVqhLAfE7EAeug8hHIwyorwRa+C8CoKP3hR6p3JJA15LewtNValCrDRNZRTT4xe0K3a2/s45bJ/HmbeM7H0HGzIdbFSbX8tiJWT4XFf0ptee5cWv68uE0rmmpL/ALfZf3WSu43sVWTWmwYfM/r9JphY1svW16ZL+H604fPGjUm+akkseqbT+RoVAqWpsC7WsbAba6by2trNxjhbs03V7VvqqSXkkeLI5tZgtvsVCVPo1spJ6X6SbDtLfZw2Ila3qR99NeZMUOP10sXpWNhZ9QunMWOW+nLp4RH/AE8tm2vA0tS54PJuIJVYajNYmwFrnczyvJy2Xuo9pRUd+pWu0XEcze6TUA9632m5KOtj9fKUV3V1PRHl1JtNY3Z1D2cdmjRpKWH7+tqx+6OnkB8zfwkBrBuOs4HChFCjYf2TANyAIAgCAIAgCAIAgCADANTF4oKCSbAc4BxX2h+0ksWw+CbnleqNddsqdT4/2CTeyHIpnAuGqDnqEGodQpN7Hqb/ABN4/wD7L6ws4Q9ue8u7u/cqru5k/Zjy7+8sVOkSQAQD1bQDzlrUzoaXyIdvW7OpGeE8POHy9TfwmKxGHuwUaixbKtQW52JBy+e+soatvLOE8/Jna0+P2twlG4i4+W6+W/yPOpxl8pVVW2+UA2vawJLEnS50vzilRnKW6x5m+94xaUIa6c9c+n74x+SuYmubkbsdz4/3ylolGEduRxVWvUuKjqVHls3uHcE+F3PeuDbMNNefU+EoJ8VdS5jTpY05w33+RcS4YqdnOpVzq0tpd23UtNDgzuCVyAA5e82W7WvYaa6S3nXUHh59DlKdrKrHUsLpu8HiRVomxzoehuB8joZsjOM1tuRK1pjapH4klwvipLZagGuzDTXxnko9xXV7FYzErmIxVD9pawVFZhmcqWIDWzNYa+NhLC3j/t5jvLu+x9K/TdFRslLOZ7rxwnsiwcY4RgRRNSjiKdQGyga+8zki9xfbLm0yjYa9Y9vdXcquipBr6Y/niy4p1azlpnH8Y/nic947SRGCU9/ia2g1GmnWx+vjJNWUZPCW/Up+LOhGSjCOJdcfzmQWIrlLZTZuR6eMq7+57KGlc3/MlfQhqeXyLb7NuzIqN+01R3EPcvzYbt6fjc8pRp6US2tTO7cE4dkXMw7zcui8h/f5TUbCYUQD6gCAIAgCAIAgCAIBgmAaHEeIJSQs7BVUXJMA4P299oNTGMaGEzCkSRddGqeXRfH8t8oQlOWmKyzyUlFZZXMBwcpYnVzppqBfkv6y7oWaorVLn9Crq3XaPEeX1LtwTsYai3qasRfIGAyqNyx6zm73jlWdTs7PGFzb+3h9S+tOE0oQ13ed+SX7dfkfWO7MVaLFUcgrur2YehEUP1PWoy0XMOXWP4/c9rfpyjWjrt58+j/PP5Mjhi2psUqrlPPKbgg+E6e14hRu4KrDdHM3dhVtajpz2Z818UraUyPH/STFplyZDxJczTTDD4gyhwdA4IBB8RtvIN7RdWm6W6T6onWdx2NRVNm10YpY56Ld5BZhlzfGoDaEgjY76ygpcNqUK0ZJppPyZeXPE6dxbzg002n5F87NcZoU0enWYAs2YZgStrAa7225y3uKNaclKHJI5+yrUacXCp1efDkTGNxGY5lbPSIFsg94t+9muqq1ye7a+m+oM004pLDWH47fglVpNvVF5j4brrnZJ+HPbyIfiNFFrL3BTJRWKDQBiCT4SdbtuDec7vcqbyEVUSSxsnjxIduzLV6a1UNNrg2WopFrEjR07w253lLc/qGFpdSo1IPEce1F+CfJ7de8nW+pQTRVeN4Z8NUClWpkrexYODra6He2nP5TouG8TheUnOjPK5ct155/wWEeKXNNYUvjuQuKrBQWY3/EkzfWqxowcmRI6q09+bMdmeCPja4TW2jVGHJOg8TsPnynLVKsqk3OXUtIwUY6UfoXsxwdQFCqBTpWAA2LDYeQ0+njMG8mSRbQJ4emYAgCAIAgCAIAgCAYJgERx7jlLDU2qVnCqo5/lAPz1257cVce5VbpQB0TYt4t+nz8AI7gONoUx3rq53dhceQI+ES44fc21JYe0u9lbeUa9R7bruLjwoFjnpZHtsM6gm/Nf75zfxW3V5bOlCelPqt15PHR/Y08Ouf9JcKpKGrHR7eq8V9yd4dxsUaimqhBH2W7u+lw2oP4ThZcGvLOfaqGuK/4/jn8jslxezvIdm56JP8A5fnl8z14z2kUi6KubLYDQ6/fcqAPoL/UbbHhtfiFXMoaILm2t38lv6bGm94hRsKeIz1TfJLp83t6nPsYzMSSSSTcsdyZ3FOzhRgqdNYSONqXU603UqPLZdey/s+95TFTFZ1LarTQgMF6vcGx8OXPpOJ4t+o68KzpWEVLTzlz+GH8+vTxtrawjKOqrtnoenEewFVb/s9UOPuVRY/5h+gmFn+t8PTd02n3rf5Pf5s8rcIXOm/iUzieEq0G93WVqTEXte4I6i2hE7K1vrW/pdpRllfzn1RVTpVaEtMtjSXE1BzDj5H6SVHXFbbo0yhCb32ZIcN4zla4ZqbeBI+oh1IS2mvia3bVI7038NiYxXGc/fqPdrBcx6bC9vOeJxpxeheOEapQqVJZnnPey08M49RoYdR7wGmi/eDFjubAbknl4z5zc0ry8u2nBpyfJ5wv2LaEtMVHojnPHMa2JqtVqaX2HJUGyjy5nmSTPoXDbCnY0FTh5t97I8qmplUrI1eoFQE3IVFG5J0v6ypvrztp4Xur+ZLa3pdnHfmzt/YTsx+z0lpixqv3nb8T5AaD/WRFyJJ07C0AihV2H93PjPQe0AQBAEAQBAEAQBAEAjOL8QFJGY7KCT6QD8z9r+1NXH1izsfdg/u05AciR1/D5kgQEAm8L2YrVaIq0jTe4uVVu8PA8gfAwCOK1aDfbpt6i/5N9ZshUnTeYvBhOEKi9pZJvB9sqwXJWAqJ4WDfofpJ9HiTjLM458Vt+30INbh6ksQljwe6/JJ0+K0q1grZf4W7p/Q+hlpR4hQqvCe/c9iqrWNakstbd63JngdH3dQVWpGotPktiQeTBSe9b8/CQ+N0a1xaSoW89E5dXtt1Weme8z4fOMKqnUjlL69+DoHCe0tKpojjN91u6+ngd/rPlVaxv+Gf1aXs5znmv/0sr4nXU7i3uPclv3fsbnFONU6FI1KlwANtyW5KnUmY28ZcQnG2oQy3zz0x1T3eO/fwRnVxRi5zexxbj/FauKrNVq89FUbInJR18TzM+o8L4VT4fQVKnz5t97/nI5e5uHXnrfoOC9m6mJJIOVF3e3PoOpli0ovdlfXu1SWyy+42sd2Trp8BWoOh7rfp9Znz8TRT4nSe004/NEdRxL4c2YPSPRhdT6HQzJKl/cidGo5rNOWV4HrWxQchgEGlu4AAfE+M3RikvZeTGbbe5EcWxQJ92v8AWfD7vrz8JT8TvFFdjHrz/BY2NDP+5L0/JdPZv2bsP2uqN7+5U8l2L+bageHnKLTnyLPB2fgmByLmYd9t/Ach+v8ApNh6SkAQBAEAQBAEAQBAEAw0Ap/acZw1NtnBU+otAPzzxvgVbCOUqqbA2V7d1hyseR8N4BGwD0w9dqbZqbMrdVJB+kAncN2rcjLiaaVlO5sFf1sMreo9YMNC5rY9/wDZ2CxNvcVTRqH7FXQXPS5t6A+k9M1y3PPGdm8RRHeQstrZqfeFvEbj1EjSXtG1PY18JjqtLWm5UC1he408OXpaSqV3WpLZ7dz3ItWzo1Xut+9bE1T7WgqBiqKt/Go15DlqNvGWFvxOEniacfLdfAr63DakVmDUvPZ/E2qGNSsLrUz22uxYjwsxust7WnaLMqCis88JL4lfX/1CwqufXJivRW+uguL26c/WSXE0qb0l57LcXo0rWUMi6KqtsetuZ8/OQbq2lUWIvci2tdUa3aVo5/nzLHXxmGq3YlbAbarU28fiN/MWlfGlcU9l+xOr1LOvmUsYXmpfu8+aOZe0HGoSKFMA2s7nod1UeNjc+nWWNPVJbkSxt1Tl2j68kc9xlQpt8R2/Xymi4rdjHK59DoaFHtcLoSXYfs++KrDNc0wQ1Q9eeW/jz8L+E5+ftSb6llp0rCP0HwDh4YhrdxLAC1gWG3oNPp0nsY6VhHhZwJ6DMAQBAEAQBAEAQBAEAxAIXjfDPeC43gFU96jk0ayjOB3qbjUjqt/jXxGnXXSAVfjXs5w9W7Ycmi33d0+XL0I8oBQONdk8Vhb+8pllH20uwt1PNfUWgEHAEAlOF8fxGH0p1Dl+43eX5Hb0tPGsnqeCdTtFhcRpjKGRv8Wl+Jt3v/aa3TMlIxi+zArLmwVZayjkSAw8CRz8wIjBp5DllYKxi8FUotaorIw57fJh+RmxPDynv4HmWlhrbxNzB8erUyCSHANwH128f1vJ9PiNeCxJ6l48/iRJ2NCW6Wl+HL4Fhw3aTD1P96hpP99DbXxvcHz0MsqV9Sn/AHY8JflFXVsakemV4fhkh/tRxfJUzryfKL7cv9ZZRp645z9/mVc6NJS3X2+RE4xgAzserEnUknfzJMTUKVPL2SJMHKc0l1K7hMM+JqhVW71Gsg6Dx8ANSZyles6s3J+h1NOn2UFFczufZXgAoU0oUviOrtbc/aY/30E0Hsn0R0PDUAihV2Gg/vrBiesAQBAEAQBAEAQBAEAQBAMEQCP4nwelXXLVRWG4uNQeqndT4iAVrF9nK9LXD1PeL/h1ycw/lqgX/wAwbzEAjxxAKwp1lak50CVQACf4G+F/6TeARXGuxuExNyU925+3T018eR9QYBQ+NezvE0btStWT+HRvkTY/O/hAKjWoshKupVhuGBBHmDrAPmAfVGqyEMjFWGzKSD8xAJ3DdqqlsuIRK68y3cf/ADDQ+oMwlTi3nqbY1pxWOa7nujco4Th+J+Gq2Hc7BwAL+ZOQ+hUzKCa2byY1HF7xWH8vTr9SM7QdnamEyFyrJUvkYXF8tr6Hz5EjxmTRrTNXC1cuxKk8wbD16+sxoXNSi/Ylg2V7anWXtLJ943FF1AZtFN9t7bXkqvxKrXioS+XU0W9hSoS1r/B0b2d9mvcp+0VRapUF1UjVUOov4nQnwsJFUskmUu/m/odd4JgfdrdvjbU+A5D9fGemok4AgCAIAgCAIAgCAIAgCAIAgCAYIgGrjOHpVUrUVWU7qwDA+YMArWL7JMmuFqFP+nUvUpelzmT0Nh0gETWxVSh/xNNqQ/xF/eUvVgLqP5wIB8Y3h2HxSD3qJUU7MLH1Uj8rQCmcY9mQN2wtS38FTX0B3H/lAKPxbgGIwxPvqTAD7Q1T/MNB62gEZAFoBn8tPSAAZ40nzPVJrkWzsD2fOJrCpUF6NI3IOzONQvkNCfQc5jo7jPXnmd04Fgc7Zz8KHTxYc/T8fKZJY2MG8vJZQJ6eGYAgCAIAgCAIAgCAIAgCAIAgCAIAgCAeb0QYBXcf2QpMS9HNQc6lqNlBPVkIKN5kX8YBC4nBYuh8dMV0+/R7r+tJjr/Sx8oB5YbiNOrdQQxHxI4KuvgytZlgENxfsRhK9yF905+1T0F/EWt9PWAUbi3s8xVIk0gKq8su/wAv9Z7g8IdOy+LJsMPUv5Rg9LJwb2ZYlyDibUU5gkFz5D89fKeA6dwTgyUwlCgMqjn0G7MepufUkQC8YaiEUKosALCAesAQBAEAQBAEAQBAEAQBAEAQBAEAQBAEAQBAPlkBgEZxXgFDEAe9pqxHwtsy/wArDvL6GAV3FdmK9LXD1veL/h4i59Fqr3h/UGgEbV4kaP8AxNKpR/iIL0/SolwP6rHwgHoO1OGt/wAVTt/3B+F4BnDcSbEG2EpPWv8A8xgadEeJqMNf6QxgFw4Hws0VJds9RtXYCw02VByUa+O5MAlIAgCAIAgCAIAgCAIAgCAIAgCAIAgCAIAgCAIAgCAYtAPk0xAPAYCne+RL9cov87QDZCwDMAQBAEAQBAEAQBAEAQBAEAQBAEAQBAEAQBAEAQBAEAQBAEAQBAEAQBAEAQBAEAQBAEAQBAE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665" y="4481513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8684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Using the feedback forms on the </a:t>
            </a:r>
            <a:r>
              <a:rPr lang="en-GB" sz="2000" dirty="0" smtClean="0"/>
              <a:t>website</a:t>
            </a:r>
            <a:r>
              <a:rPr lang="en-GB" sz="2000" dirty="0" smtClean="0"/>
              <a:t>: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Review the persons APP that you are looking at. Remember to look at how clear the following are: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smtClean="0"/>
              <a:t>Is it clear who the audience is?</a:t>
            </a:r>
          </a:p>
          <a:p>
            <a:r>
              <a:rPr lang="en-GB" sz="2000" dirty="0" smtClean="0"/>
              <a:t>Is it clear what the purpose is?</a:t>
            </a:r>
          </a:p>
          <a:p>
            <a:r>
              <a:rPr lang="en-GB" sz="2000" dirty="0" smtClean="0"/>
              <a:t>What has worked well/not so well?</a:t>
            </a:r>
            <a:endParaRPr lang="en-GB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99" y="915474"/>
            <a:ext cx="3440603" cy="17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6709" y="6329534"/>
            <a:ext cx="4757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</a:t>
            </a:r>
            <a:r>
              <a:rPr lang="en-GB" sz="2000" b="1" dirty="0" smtClean="0">
                <a:solidFill>
                  <a:srgbClr val="990099"/>
                </a:solidFill>
              </a:rPr>
              <a:t>Peer Assessment Feedback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98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your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You have some time to improve your APP – read what others have said and try to improve your APP based on what has been suggested.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 smtClean="0"/>
              <a:t>Once you have completed this fill in the SCREENSHOT </a:t>
            </a:r>
            <a:r>
              <a:rPr lang="en-GB" sz="2400" dirty="0" smtClean="0"/>
              <a:t>document on </a:t>
            </a:r>
            <a:r>
              <a:rPr lang="en-GB" sz="2400" smtClean="0"/>
              <a:t>the Website</a:t>
            </a:r>
            <a:endParaRPr lang="en-GB" sz="2400" dirty="0"/>
          </a:p>
        </p:txBody>
      </p:sp>
      <p:sp>
        <p:nvSpPr>
          <p:cNvPr id="4" name="AutoShape 2" descr="data:image/jpeg;base64,/9j/4AAQSkZJRgABAQAAAQABAAD/2wCEAAkGBxQQEBQPDxAQDw8QEA8PDxUPEA8QDxAQFBQWFxURFBQYHCggGBolHBYUITEhJSkrLi4uFx80ODMsNygtLisBCgoKDg0OGxAQFywkHyUsLCwsLCwsLCwsLCwsLCwsLCwsLCwsLCwsLCwsLCwvLCwsLCwsLCwsLCwsLCwsLCwsLP/AABEIAK4BIgMBEQACEQEDEQH/xAAcAAEAAQUBAQAAAAAAAAAAAAAAAQIDBAUHBgj/xABBEAACAgEBBAcFBQYFAwUAAAABAgADEQQFEiExBhNBUWFxkQcigaGxFDJygsEjUmJzorJCY9Hh8EOSwiQzU4Oj/8QAGwEBAAIDAQEAAAAAAAAAAAAAAAEDAgQFBgf/xAA1EQEAAgIBAgMECgICAgMAAAAAAQIDEQQSIQUxQRNRYXEiMkKBkaGxwdHwFOEGI1LxFTNy/9oADAMBAAIRAxEAPwDuMBAQEBAQEBAQEBAQEBAQEBAQEBAQEBAQEBAQEBAQEBAQEBAQEBAQEBAQEBAQEBAQEBAQEBAQEBAQEBAQEBAQEBAQEBAQEBAQEBAQEBAQEBAQEBAQEBAQEBAQEBAQEBAQEBAQEBAQEBAQMDa22aNIu/qbq6RxI3j7zfhUcW+AmNr1r3mV2DjZc89OOsy5/t32touV0NJsPIWX5VPMIOJHmRNW/Lj7MO/xv+O3nvntr4R3n8fL9VjoZrtZtHUK+o1FnV561lQmqtalPBd1cZ3jgceOJOG1797Sq8Sx8fjR0Yq/DfnO/wDTq023nyAgICAgICAgICAgICAgICAgICAgICAgICAgICAgIEE44ngBzzA8pt32h6LS5UWfabBw3NPhwD4v90eufCUX5FK+u3U43g/Kz9+npj3z2/Lzc7277T9XflaN3SVn9z37SPGwjh8AD4zUvyrz5dnoeN4Dx8ffJ9Kfwj8Hir72sYvY7WO3Fmdizk+LHiZrzMz3l2qUrSOmsaj4KtHp+scJ2E+94KOZk1r1TpXyM0Ysc3n+y7/0E2T9n0oYjD3Yc/w14/Zr6cfzGdXHXUPn3MzTkyT8P7L0ksapAQEBAQEBAQEBAQEBAQEBAQEBAQEBAQEBAQECM8cZ48/GBMBAs6vTJajVWqHrdSjq3EMp5iRMRMallS9qWi1Z1MOBdOuiT7Ou4ZfS2Emh+7/KfuYfMce8Dl5sM45+D3fhniNeXj79rx5x+8f3s8zKXUIHtPZvsH7Reu8PcPvv/KU8vzHA8pt8bHvu8543y+n6Een6/wCndZ0HkSAgICAgICAgICAgICAgICAgICAgICAgICAgIHmfaLtc6XZ9rK27ZaBRUQSrBrOBII5ELvn4SnPfppLo+Fcf2/KrWY7R3n7v99ngOiu32JW4H9vWQLAf8Y7z4H5GaePJO9vR8ziVms0mO0+Xwdc2frVvrW1DwYcR2qe1T4idCtotG4ePzYrYrzSzJmStr9ubYq0VLX6h91F4Ac3duxEHax/5wmN7xSNyv4/HycjJGPHG5/vm4H0u6UW7Ru37PcqXIpqBytY7z3se0/pOXlyzkl7rgeH4+JTVe8z5z/fRoiO3HA5x3HHPEqb8TEzra7pKDY4Qdp4+A7T6Sa16p0rzZYxUm8+jvvs/2QNPpQ5GHuCt+GsD3F9OP5p1sddQ+fc3NOTJP97+r08sahAQEBAQEBAQEBAQEBAQEBAQEBAQEBAQEBAQEDj/ALZtq7+oq0in3aUNr/zLOQPiFGfzzQ5d9zFXrP8Aj/H6cdss+s6j5R/v9HgdBq2psFicxwI7GU81M1YnU7d/JSL16ZdV6IdIBWQ29nT3Y3v4Dy3sd45H/abuHJr5PM+I8Obx5fSj8/76Pa9INvU6Gg6i9vd5Iq4L2seSIO0/Ltmze8UjcuHxuLk5GT2dI7/p83A+lHSO7aF3XXHCjIprU+5Uh7B3k8Mt2+AAA5eTLOSdy93wuFj4mPpp5+s+/wDvpC90U6LW6+wKi4rGCzHIUDvJ7vr2d4zw4ZvO58mt4j4nTjV6a97fo7Db0E0raM6PdxnDC3A6xbQODjuAyfd5YJ7yZv2xVmvS8li8QzY8/tonv6/F4nor7O9QmoYalAtSWbrNvDFlY4ncA4+9w54xNfDx5rPd2PEfFseXHEY59N/Kf9OvAY4DgJuvMpgICAgICAgIHmtX080NX3tQCckYCtvZHPgRmVTmpHq6GPwzk38qszZvSbT6is2I7Kobd/a1vWx4A5CsMkcefnJjLWY3tXk4GfHbpmu/l3Z2k2pTaxSq6t3A3iqupcLkDJXnjiPWZRes+UqcnHy443esxDLmSkgICAgICAgICAgICAgICBTZYFUsxwqgsxPIAcSYTETM6h81bc2idVqbtS2f21jOM8wnJF+ChR8Jx726rTL6LxcMYMNcfuj8/X81u/Qsq74BKgLvkAkITyyewE8JlfHNYiVPG5tct7U9d9vjDI2NtU0EhgWrbJwOYfsI8+Uil+lbyeP7WNx5rG1tq26lla5ywrXcqXPu1p+6o/XwkWvNvNng42PDExSPPzn3y3nQvobZrnDMNyhSN5iOHp2nw+g53YcE27z5OX4n4rXBHRjndv0dy2VsyvS1iqld1Rz/AHmP7zHtM6MRERqHjr5LXt1WlmSWBAQEBAQEBAQEBA+bOmdW5qbF/c1OpT4b5x9Jzbx9KXtuLfeGs/CP0Vq+VHcQD5zGY7L8dtWiW66D7R+z6+h84V26h/w2+6P6tw/CMFum8MPFMPtuLaPWO8fd/rbc9JOm2qTV311Wjqq7XrRd3GNz3TxXBPEHtl+TLbqmIlzOJ4fhnDW1q95jbSbK6faw2K73MUVgzVrgK4BHuktk4PgZhXLeO+2zl8P49omsVjfveqr9ppJyyFPAIrL/AHZln+RLT/8AhsevP8/9Nvo+n6OMhUfHMAsjD4HMy/yfgpnwb3W/dvNl9KKL8jfFTgZK2EAEd6tyP1ltM1bNDk+G5sPfW498MpttUA46wfAMR6gTL2lfeqjh55jfSv1bQqb7ttZ/MAfQyYtWfVVbBlr51n8GQDniOPlMlSYCAgICAgICB5L2o7V+z7OdVOH1BGnXybJf+gMPiJRyL9NPm6ng/H9ryo35V7/h5fm4foqt5wOwe8fIf8E5+Ou7PYcvL7PFM+vk7N0D2Aj6Gw3oHXWZVge2pchfI53iD5TpUrE17+rxPIz2pmiaTqa/q5T0s6Pvs/UtQ+Sn3qXPKys8j5jkR3juInOy45pbT2nB5leVii8efrHulvugvQZ9WwuuBTTqe0cWPcAeZ+Q8+Evw8ffezleJ+LxSJx4p7+su06PSJSgrqUIijAA+p7z4zeiNPJ2tNp3K/JQQEBAQEBAQECICAgfP3tQp3dbqB3Xq/wD31hv/ACnPy/Xl67w+2+NT5fu0yXYWo9jEIfipx8wJhDZmdaXQ+DwOCDwxzHcZh6tzq3XuuXagvYxY5Z96xj3lm4n1zM5792rXVdUj3Nbs08SPMfOR6JifpLltrBiAeGe0CZREaVWteLdpep29sH7JTpdXU7NVqqa7BvY3q7GrVyuRzUgnHkcycmPpiJj1VcPmTmvfHaNTWfxjemgs13WZU8weR8JXpv8AX30V61k4LY6fhZl+kmIn0YWvjidWbRdq6upVsbreqcAo1tZNdg/hcjj8DE9UebGsYbzqsxv4T3/Bt9n9JX+/WzVOOYU9v6jziMlo8i/ExXjV426V0d6SpqNK2otZajTkXknCLgZ3+PIEfPIm/jyxau5eV5vBthz+zp335fw81tL2rUqSun09lwHJrGFKnxAwW9QJVblR6Q3sPgWS0byWiPhHef4YNXtOaw4YdR+VXT1PGV/5Nm3HgmKvxb/Z/TXiBeoZD/jr5gd5XtHlLK8j/wAmrn8G7bxT390/y9hTcrqHRgyMMqQcgjvmzExMbhwrUmtum0albXW1k4FtZI7N9c/WOqPeynFeI30z+C+DJVkDjXtg2r1usTTKfd01fvfzbMMfRQnqZz+Vfdte56/wHB0YZyT52n8o/wBvO9G9AbXVF+9dYta+AzjPlzPwkYas/FM8ROvdG30HpaFqrWtBhK1VFH8KjAnRjs8daZtO5Y+0dlU6gob6UuNTb9e+u9utjGcdvke4dwmM1ifOFmPNkxxMUtMb7TpmKoAwAABwAHAATJUmAgICAgICBMBAiAgRCUEwOJ+2GnGrsI/x1aez09z/AMZpZ4+k9N4VbfHiPdMvDXnOlBHNWBHgQ3D6yqPNvX71ZLvlq3HJ8Z+v+vpMZjuurfdRWzqG8KwvzB/WZfZURP8A2/csaM4sYfxP+sj0WfaXr62LEgZBx2xEovWZns9ZtrpALtnaTR7o3tOKiWBPKupqwpHf73yll77rFWrxeLOPPfLPrv8AOdvIV1HrGbsJP0mGvotmMkTm0uW84r5Izx9Lbt/QuqvU7Ipos3XR6XqdeBIw7DPgeAI+E3aatTUvM8m1sXJm9e2p24o1xqzg5IO6fHjznPiO72FrfR2yDtBzW1W8RXY1buvYxTe3c+W8T547pNpmI0qw1re3tJjvG4j7/Ne2Ns77RdXQPvWuqDuUE8WPkMn4SzHjifNq8vm2pvo8o9XRtvezClqs6JnruVeC2OXrtIHIk8UJ7xw8JdfjV19FzeN43ki2s0bj4ecfy51s/WNSxpsBUBmUhuBrcHBB7uPCacdp1L0ltWr1VbLX7YuWgJVa6ILN/CsQOIwQRyIzg8e7zlkzaK6hqY8WK+bqtWN60tbO2vbaGWywtjBHBVJB790DP+8xraZW5cVa94h1voJq+s0SDPGpnqPwOV/pZZv4Z3R5LxLH0cifj3bzVahaq3tc7qVo1jnuVQST6CWTOo206Vm9orHnPZ827R1jam+y9/v3WNYRnOCxyF8hwHwnItM2tv3voeKlcGKKR5Vj9HuPZ/ZRp7eu1Fir1aFKFP37LWGGKjwXOfxib2Ppp5vK8v2vImeiN7nv8HQKullR5pYB3gKw+st9rDSnw/JHrDMq6Qadv+pu/iVx88YmXtK+9VPDzR9lmVa+p/u21t5OufTMyi0T6qbYr186z+DIkqyAgTAQEBAQEC2WhKk2QaUNdITpYs1eIZRDmPtP0NmpsFlSF/2HVnBA4qzMOf4prZqzM7h2vDc9MdJradd9ue6rRPTQyWruk+8O0cx2jt4SiazHm6dMtMkT0yjQ/cAYEbpyuQR2dnqZEwzx2ie0SoofNpPeW9P+CZT9VXSf+3aio4ub8X1mC+frQyrbSDwxjHbERBe1ons9x0X6HVaqivU2X2AWb+URVGCrsuN85/d7pfTDExvbmcrxPJivNK1j5t90g6PaXT7PvNFKhxWCHYl7ODqTgnl8MSzJWIpOmjw897cmnVPq5VYAefOacb9Hpb+z3qzZaTbNlVYqTdAAO62DvgEniDnvzJ65hX/i47T1NHdq8OK1RnORnA5eWecyx19ZV8vLM/QrDZbQrRbWWpmasbm6XAVj7q72QCce9vdpmN9Tbsv4sTXBHV593ofZ0udpUE9nXEefVPL8X1ocjnRrBb7v1dr3ptvPOO+1fZwq1wuUYGpqDt/MQ7rH03PnNDk11bfves8FzTfBNJ+zP5T/AGXl6LN5Cp8R/pIiN1W3t7PN96jZlmLB/ECv6/pKq+boZo3V1L2ZazD3UE/eVbV81O639y+k3OPPnDzPi+PcVv8AczPavtXqdAalOH1TioY59WPesPlgBfzTLk31TXvVeC4Pacnqnyr3+/0/vwcc0KZbPYoz8ez9Zp4a7tt6PxHL04umPOXo+m+zvs9GhrYYd6rr7M896xk4HyCqPhLOTGulp+CW6pyz8Yj9XlarGTijMn4Cy/Sa3d256ZnU6ZdO3NQv3b3P4ir/ANwMmL296u3GxT51Z1XSq8feFT+aEH5ETL2tlU8HF6bhtNndMLCwUV7hIOClrAAgd2P1llMszOmpyODSlOqe/wA4dY6G6h7dHXZaxd3NpJY5OBYwA9BN/H9Xu8nzIiuaYrGv/TdzNrEBAQEIICBYMhkttCVtxCWPYmZCWn2vpsj1mMrsctD9hGCMTHS7qa6/YqWjDrnHLBII+IkWrE+a3FmtjndZaazosgyKwVbsZiWx6zGaRrULcfKtF4tZrbOitiuzl1PaAoOWIHAZPKV+ynTc/wA+s2jUMKzZtxbHU2Z8VwPXlK4pb3Nu/IxRG+qHRuhoerSJU/Aq1n9Tlv1m1jiYrqXB5l65Ms2r8Gf0kcnRagf5Fh9Bn9JOT6sseH25FPnDkNpmnV6TPXcw6V0Q0dep2WtFygjfvCkgb1bFiQynsIzNmlYtTUuHyMt8PJ6qT7nOri1bFeG8rlH/ACkg/Oasdp09BlmLUi397jPk5kX7SnBbqo9H0d1Q0+ppuP3Ucbx7kYFWPoTLKW1aJanJwzkxWrHudmW6b7yenN/bC4LaXvxqfTNU0+V6PReA+WT7v3eAqJxw58Zhj8m1y5/7Wf0k0H2TW21AYCOrp+FgHAHgM4+EryV6bzDc4eX23Hrb4a/Ds9L0O13Vayls+67dUfEWDdHzKn4S/FOrQ5XOp14bR7u/4MX2q7U67XdUDlNKgr/+x8M5/sH5ZXybbvr3NrwTB7Pj9c+dp/KPL92J0I2V9o1NVRGVLdbb/LTiR8eA/NLMFezU8Vz/AEp16do+bb+2azOroXu0xPrY3+kx5X1oXf8AH4/6bz8f2eP2cuUPeScegmOLyX+I/wD2R8nftXsLTW8LdLp7McMvTWW9cZm9NKz5w8rTlZqfUvMffLS6r2d7Ps4ihqie2q21f6SSPlK54+OfRuU8Y5lPt7+cRLA0nsv01dq2C7UMgzlHNfvDu3lUEfWY141Yne1uXxvPlx9E1j59/wCXt9PStaiutQiKMKqjAA8BNmI049pm07lczCE5gICAgTAiBaMhKkiEqCsCgrCWDr68iRLOstMaecxW7W1ohMSx7tPxzITtYt03GGXUps08ImWfs8YXHjJhXbzUbXo6ymyscN+uxPLeUiRaNxpnhv0Xi3ulzpui1hP/ALibvfhs+n+814wy7OTxGkx2r3ev6N6U6encyWAZj45MvpHTDlcjJ7W/VLwG1l/9TcO++0+rEj6zTnteXo6T1cevyhNeiZlbcBJRS+ACcgc/jjJ+Em1dsMWWMc6tPmv7MtD4Qn3hy/iHhMIbd413dD6PbcZEFVwJCjCuOJ3RyDDw75tY8mo1LgczhRa3Xj9fT+HjOnu2l1epHVneqpTq1PYzE5dh4ch+WUZr9Vuzq+GcacGL6XnM7/hPQzZJv1KZH7OorbZ3YU5C/E4HlmXYqeTm8/kRu0x69obX2r6X9tTqBysrapvxId5fiQ5/7Zhya94ls+B5d47Y/dO/xeT2ftHcIBOCuGU+I4iV0ntttcjHu/T7/wB2Nda11rWOcvbY1jn+JiWb6mVx9KzetNcGLt5RHZ1X2YaDdrs1JHGw9VX+BeLEebYH5J0McdtvHc2+7dP3vMe11869B3aSof8A6WmavK+v9zv+BRrjT/8Aqf0h4+i/d5jIzngZVW+nQz8b2s729noum+7/ANbUV+DZdfQE/SXRncy/hMz6RLf6Lp0x4C+mzwcKregwZZGf4tTJ4VEedZhvND0v37K6nqG9a6opR+843sEcvjLK5dzrTRzeH9FZtFvJ6jelzmp3oQnMkTmBOYDMCcwEC3ISgiBGIFJEJY2pTIkMoat6eMhntQKYTtbtohO1h6pDLah6YNpqTEljI44EQQ1tmmmKzbK0VHu4ksJlp9o7Hrdyz1qxzzI4+swmkT5trHnyUrqttK9Hs0AndUIMcN3hiZRGlV72t3mXl9udGiGLUkHJyVPDB7wZr5MXrDrcTn2iOnJH3tJqk1CDds67d7t53X5EiVdFnQjk4PPcMfZzI9qrYLAmfeKrx8uP1mdMM73Zq8rxCOma4u8+91fYllddYSkBV5n95j3k9pm3DgXmbTuWJ07q67RMcZNLJcPIe639LN6SrPG6N3wrJ0ciI9/b+HLGX3ge4H17P1mlvtp6eabvFvcz9m0l2AAyxIRR3sTy+ksxV9Wn4hl1WK/fLuGyqloprpXlWgXPee1vicn4zfjtDyd56rTLl/tPt3tf5aekfNz+s0eT9d6rwWNcb75/ZpdkbPW56kYsOstSslSMgM4XIzw7ZGPHFo7suVzMmG89OtRH7PZaz2Yf/Bq/IXV5/qU/pLZ4vulpY/H/APzx/hP8tHrfZ9ra/upXeP8AKsXPo+7KZ414b+Pxni285mPnH8bek9n/AEWtrZLtQpoFTsVRh77tk44di+PbNjBjmI7uT4pzcd7TXHO9+rpQebTgqg0CoNCEgwKgYE5koTmAzAiAkJRiBGIFq1YTDDeqQy2o6qE7UWVQnbGeqQna21UJ2LXBtbauErL1SGW1dSYksZY11fGQz32RuYEELS6TJkaZdWlOp2SMZAjpIytTbs4A8h6QmWfs2sD3ceUmGFpX9oaPfrdM+66MrA8sEYMi0bjScd5raLR6OUX7MuT71bHHavvA+PDjNCcdo9HrqcvDfyt+LcdFaWS9HdG3VJIyCDvY4GbOKunE5ueMkzqXSKtXntx5y/bkTVzTp5bva5+3CVD+nP6zRz/Xer8JjXGj5yx+j95S2pgAd2xWx5NmZY51EKubj6rWdNo6SD/GjD8JDfXE2Pax6uLPAn7MthRtqpv8YH4sr8zwmcZKz6qLcTLX7LY06gMMggjwIImcS17VmPOGQlkMV1XkoXA0IVAwKwYQkGBUDCEyRMBAiQEJUMIFllhKnchO1LJAsNVITtbaqE7U9VCdqGqkJ2sPXCdoVINrVlUJ2oNUhMSrpTjCJln9VkTJhtqtZpeMxlbWey1pqMGETLK1qYQ+IiUV82hfTeEx0v6iunBBksJbQ0gjlJV7lz/pNsF31D2I447vBgRyUDmPLumtkxTNtw73C59ceKKWq8/dsq5OPVk47UOfTHGUTjtHo6lObgv9r8Sra19Zx1jjHZYN7+7jMeq0LfZYrxuIj7mxo6TuPv1o/wCElD+sn2ksJ4lfSW32ftrrmUVBqybFViSAcEjkQfGW453LR5eP2dZie/Z1StszeeVlkJDFdElCsQKxCFQgSIEwLklBAiAgUkSEqCIEbsJQVgW2SEqCkG1PVyBS1cJ2svXCdqOrg2paqQnahqoTErapxglmV8pLFjatMyJZ1Waq4JU6sZ4RKasR9PwkaZbWRVCZlsKE4SVctNr9PlzMZXVnsxxs7MjTL2mlq/YYYYZQw8QCJE12zpnms9p01mo6H1NyUof4CR8uUrnDWfRu4/Es1ftb+bY9GuiK0tvb7Od7I3gPd5d0yx4oqp5nPtm84091p6N3tl7lTO2WqyWK4BCFQWEJxAqxAkCAxAuyUIgICBBgUkSEoxAjECCIFJWEo3YEFYFtkhKjq5Ag1wlQ9cG1k1wnatRAt2JmQmJUBJKVpkzITtWaeEI2w3q4yGW2RSOEljLA1NeTIWRPZNKYhEstRJYKhUD2QbZempA5SWMztlqJLFcWEKxArEISIEwJgTCFckIEQEBAiBGIDEgRiEoxAjEBiBSVhKndgN2BSyQlZZJAjchKCkChkhO1ArhO1wpwhjth3VyGcSpUSRj2rxmLKBEkkrgWGK4gkoZ9CwxlkASWKQIFQhCoQKoEiBVCCBXJCAgIEQEBAiAxAjEgMQIxCUEQIxAYgQRAoKwlTuwG5CVLJApCSBUVkjEuSQyhjkQyWWWQlUqwhXuyUK61gZ1IksJXwIQnEITiBMCYEwJEITJFcBAQEBAiAgICBEBAQIkBiBGISYgUkQIxAjECCISjdgSRAxblkMoYriGS3uwKgsCrdhCtFhDLqEljK+IQnECYCBMBCEyRMJ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26" y="4068517"/>
            <a:ext cx="3457843" cy="207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6709" y="6329534"/>
            <a:ext cx="525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Screenshot Evidence of My App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736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236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Making your APP</vt:lpstr>
      <vt:lpstr>WALT and WILF</vt:lpstr>
      <vt:lpstr>Which is better?</vt:lpstr>
      <vt:lpstr>Making your APP</vt:lpstr>
      <vt:lpstr>Peer Assessing</vt:lpstr>
      <vt:lpstr>Improving your APP</vt:lpstr>
    </vt:vector>
  </TitlesOfParts>
  <Company>Devizes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Waldron</dc:creator>
  <cp:lastModifiedBy>wilmar</cp:lastModifiedBy>
  <cp:revision>48</cp:revision>
  <dcterms:created xsi:type="dcterms:W3CDTF">2014-03-24T11:07:11Z</dcterms:created>
  <dcterms:modified xsi:type="dcterms:W3CDTF">2016-06-02T19:24:19Z</dcterms:modified>
</cp:coreProperties>
</file>