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E8F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>
    <p:restoredLeft sz="34615" autoAdjust="0"/>
    <p:restoredTop sz="86433" autoAdjust="0"/>
  </p:normalViewPr>
  <p:slideViewPr>
    <p:cSldViewPr>
      <p:cViewPr>
        <p:scale>
          <a:sx n="66" d="100"/>
          <a:sy n="66" d="100"/>
        </p:scale>
        <p:origin x="-558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Kudo</a:t>
            </a:r>
            <a:r>
              <a:rPr lang="en-GB" dirty="0" smtClean="0"/>
              <a:t> Icons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GB" dirty="0" smtClean="0"/>
              <a:t>Starter </a:t>
            </a:r>
            <a:r>
              <a:rPr lang="en-GB" dirty="0" smtClean="0"/>
              <a:t>–</a:t>
            </a:r>
            <a:r>
              <a:rPr lang="en-GB" baseline="0" dirty="0" smtClean="0"/>
              <a:t> Actions </a:t>
            </a:r>
            <a:r>
              <a:rPr lang="en-GB" dirty="0" smtClean="0"/>
              <a:t>(blue</a:t>
            </a:r>
            <a:r>
              <a:rPr lang="en-GB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4467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l="15354" t="37795" r="63607" b="28173"/>
          <a:stretch>
            <a:fillRect/>
          </a:stretch>
        </p:blipFill>
        <p:spPr bwMode="auto">
          <a:xfrm>
            <a:off x="1571604" y="0"/>
            <a:ext cx="6500858" cy="65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85219" y="3147219"/>
            <a:ext cx="5715000" cy="944562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Guess the icon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52600" y="26670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81600" y="26289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752600" y="59436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181600" y="596265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0849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l="36393" t="39543" r="43036" b="27795"/>
          <a:stretch>
            <a:fillRect/>
          </a:stretch>
        </p:blipFill>
        <p:spPr bwMode="auto">
          <a:xfrm>
            <a:off x="1276534" y="0"/>
            <a:ext cx="6724490" cy="667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85219" y="3147219"/>
            <a:ext cx="5715000" cy="944562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Guess the icon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52600" y="26670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81600" y="26289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752600" y="59436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181600" y="596265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8220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l="57431" t="39291" r="21998" b="27795"/>
          <a:stretch>
            <a:fillRect/>
          </a:stretch>
        </p:blipFill>
        <p:spPr bwMode="auto">
          <a:xfrm>
            <a:off x="1142976" y="0"/>
            <a:ext cx="6572296" cy="657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85219" y="3147219"/>
            <a:ext cx="5715000" cy="944562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Guess the icon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52600" y="26670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81600" y="26289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752600" y="59436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181600" y="596265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4773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 l="12305" t="12187" r="67235" b="55938"/>
          <a:stretch>
            <a:fillRect/>
          </a:stretch>
        </p:blipFill>
        <p:spPr bwMode="auto">
          <a:xfrm>
            <a:off x="1500166" y="214290"/>
            <a:ext cx="6429420" cy="626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85219" y="3147219"/>
            <a:ext cx="5715000" cy="944562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Guess the icon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52600" y="26670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81600" y="26289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752600" y="59436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181600" y="596265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7659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 l="33304" t="12187" r="46236" b="55938"/>
          <a:stretch>
            <a:fillRect/>
          </a:stretch>
        </p:blipFill>
        <p:spPr bwMode="auto">
          <a:xfrm>
            <a:off x="1285852" y="0"/>
            <a:ext cx="6715172" cy="6538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85219" y="3147219"/>
            <a:ext cx="5715000" cy="944562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Guess the icon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52600" y="26670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81600" y="26289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752600" y="59436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181600" y="596265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7350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 l="54841" t="12187" r="25237" b="55938"/>
          <a:stretch>
            <a:fillRect/>
          </a:stretch>
        </p:blipFill>
        <p:spPr bwMode="auto">
          <a:xfrm>
            <a:off x="1500166" y="0"/>
            <a:ext cx="6500858" cy="650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85219" y="3147219"/>
            <a:ext cx="5715000" cy="944562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Guess the icon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52600" y="26670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81600" y="26289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785918" y="5643578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181600" y="596265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789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 l="78937" t="39291" r="11417" b="27795"/>
          <a:stretch>
            <a:fillRect/>
          </a:stretch>
        </p:blipFill>
        <p:spPr bwMode="auto">
          <a:xfrm>
            <a:off x="1785918" y="0"/>
            <a:ext cx="3143272" cy="670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 l="75302" t="12187" r="14468" b="55938"/>
          <a:stretch>
            <a:fillRect/>
          </a:stretch>
        </p:blipFill>
        <p:spPr bwMode="auto">
          <a:xfrm>
            <a:off x="5072066" y="214289"/>
            <a:ext cx="3286148" cy="6399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85219" y="3147219"/>
            <a:ext cx="5715000" cy="944562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Guess the icon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52600" y="26670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81600" y="26289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752600" y="59436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181600" y="596265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5800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29</Words>
  <Application>Microsoft Office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Kudo Icons</vt:lpstr>
      <vt:lpstr>Guess the icon</vt:lpstr>
      <vt:lpstr>Guess the icon</vt:lpstr>
      <vt:lpstr>Guess the icon</vt:lpstr>
      <vt:lpstr>Guess the icon</vt:lpstr>
      <vt:lpstr>Guess the icon</vt:lpstr>
      <vt:lpstr>Guess the icon</vt:lpstr>
      <vt:lpstr>Guess the icon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Kudo Icons</dc:title>
  <dc:creator>Danielle</dc:creator>
  <cp:lastModifiedBy>pcockram</cp:lastModifiedBy>
  <cp:revision>7</cp:revision>
  <dcterms:created xsi:type="dcterms:W3CDTF">2006-08-16T00:00:00Z</dcterms:created>
  <dcterms:modified xsi:type="dcterms:W3CDTF">2013-01-15T12:07:16Z</dcterms:modified>
</cp:coreProperties>
</file>