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0952" t="21875" r="24890" b="46875"/>
          <a:stretch>
            <a:fillRect/>
          </a:stretch>
        </p:blipFill>
        <p:spPr bwMode="auto">
          <a:xfrm>
            <a:off x="1371600" y="2438400"/>
            <a:ext cx="419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245" t="6250" r="51757" b="7813"/>
          <a:stretch>
            <a:fillRect/>
          </a:stretch>
        </p:blipFill>
        <p:spPr bwMode="auto">
          <a:xfrm>
            <a:off x="0" y="12954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7467" t="14063" r="57394" b="14062"/>
          <a:stretch>
            <a:fillRect/>
          </a:stretch>
        </p:blipFill>
        <p:spPr bwMode="auto">
          <a:xfrm>
            <a:off x="1295400" y="1676400"/>
            <a:ext cx="6096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rita</dc:creator>
  <cp:lastModifiedBy>wilmar</cp:lastModifiedBy>
  <cp:revision>3</cp:revision>
  <dcterms:created xsi:type="dcterms:W3CDTF">2006-08-16T00:00:00Z</dcterms:created>
  <dcterms:modified xsi:type="dcterms:W3CDTF">2016-11-13T16:16:45Z</dcterms:modified>
</cp:coreProperties>
</file>