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4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3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7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6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5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2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7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36D8-0A30-4379-92FC-3A8AE4F3861B}" type="datetimeFigureOut">
              <a:rPr lang="en-GB" smtClean="0"/>
              <a:t>30/11/2014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6933-EAFF-4ED9-A2FC-B5E5389F2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72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9" y="477520"/>
            <a:ext cx="11400981" cy="59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8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20" y="255587"/>
            <a:ext cx="9232900" cy="63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encountered during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proportional aspect of the line following algorithm created jerky oscillations, so was taken out.</a:t>
            </a:r>
          </a:p>
          <a:p>
            <a:r>
              <a:rPr lang="en-GB" dirty="0" smtClean="0"/>
              <a:t>Sensors moved closer together to increase line following precision for pick up and delivery, proportional gain reduced to accommodate this.</a:t>
            </a:r>
          </a:p>
          <a:p>
            <a:r>
              <a:rPr lang="en-GB" dirty="0" smtClean="0"/>
              <a:t>Very small delay added to </a:t>
            </a:r>
            <a:r>
              <a:rPr lang="en-GB" dirty="0" err="1" smtClean="0"/>
              <a:t>Xroads</a:t>
            </a:r>
            <a:r>
              <a:rPr lang="en-GB" dirty="0" smtClean="0"/>
              <a:t> program to let rear axle line up with junction.</a:t>
            </a:r>
          </a:p>
          <a:p>
            <a:r>
              <a:rPr lang="en-GB" dirty="0" smtClean="0"/>
              <a:t>Robot speed was too slow, so motors were changed for a higher gearing.</a:t>
            </a:r>
          </a:p>
          <a:p>
            <a:r>
              <a:rPr lang="en-GB" dirty="0" err="1" smtClean="0"/>
              <a:t>Xroads</a:t>
            </a:r>
            <a:r>
              <a:rPr lang="en-GB" dirty="0" smtClean="0"/>
              <a:t> ‘straight on’ introduced a deviation from the line.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81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Alterations to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Reverse and Turn modified to be applicable to all paths, using a switch statement as in </a:t>
            </a:r>
            <a:r>
              <a:rPr lang="en-GB" dirty="0" err="1" smtClean="0"/>
              <a:t>Xroads</a:t>
            </a:r>
            <a:r>
              <a:rPr lang="en-GB" dirty="0" smtClean="0"/>
              <a:t>.</a:t>
            </a:r>
          </a:p>
          <a:p>
            <a:r>
              <a:rPr lang="en-GB" dirty="0" smtClean="0"/>
              <a:t>Line following changed from a ‘void’ function to an ‘</a:t>
            </a:r>
            <a:r>
              <a:rPr lang="en-GB" dirty="0" err="1" smtClean="0"/>
              <a:t>int</a:t>
            </a:r>
            <a:r>
              <a:rPr lang="en-GB" dirty="0" smtClean="0"/>
              <a:t>’ to differentiate between the </a:t>
            </a:r>
            <a:r>
              <a:rPr lang="en-GB" dirty="0" err="1" smtClean="0"/>
              <a:t>microswitch</a:t>
            </a:r>
            <a:r>
              <a:rPr lang="en-GB" dirty="0" smtClean="0"/>
              <a:t> tripping or hitting a junction.</a:t>
            </a:r>
          </a:p>
          <a:p>
            <a:r>
              <a:rPr lang="en-GB" dirty="0" smtClean="0"/>
              <a:t>Line following also changed to have speed as an input, so it could be used by different functions requiring different speeds.</a:t>
            </a:r>
          </a:p>
          <a:p>
            <a:r>
              <a:rPr lang="en-GB" dirty="0" smtClean="0"/>
              <a:t>Reduced the ‘straight on’ delay to a minimum to reduce the error from moving without line following.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5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Problems encountered during implementation</vt:lpstr>
      <vt:lpstr>Alterations to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cohen</dc:creator>
  <cp:lastModifiedBy>paul cohen</cp:lastModifiedBy>
  <cp:revision>4</cp:revision>
  <dcterms:created xsi:type="dcterms:W3CDTF">2014-11-30T13:33:47Z</dcterms:created>
  <dcterms:modified xsi:type="dcterms:W3CDTF">2014-11-30T13:55:21Z</dcterms:modified>
</cp:coreProperties>
</file>