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6"/>
  </p:notesMasterIdLst>
  <p:handoutMasterIdLst>
    <p:handoutMasterId r:id="rId7"/>
  </p:handoutMasterIdLst>
  <p:sldIdLst>
    <p:sldId id="257" r:id="rId2"/>
    <p:sldId id="260" r:id="rId3"/>
    <p:sldId id="261" r:id="rId4"/>
    <p:sldId id="262" r:id="rId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30/10/2021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30/10/2021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30/10/2021</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30/10/2021</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30/10/2021</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30/10/2021</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30/10/2021</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30/10/2021</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30/10/2021</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30/10/2021</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30/10/2021</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30/10/2021</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30/10/2021</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30/10/2021</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4810544" y="209374"/>
            <a:ext cx="6253317" cy="1113396"/>
          </a:xfrm>
        </p:spPr>
        <p:txBody>
          <a:bodyPr rtlCol="0">
            <a:normAutofit/>
          </a:bodyPr>
          <a:lstStyle/>
          <a:p>
            <a:pPr rtl="0"/>
            <a:r>
              <a:rPr lang="fr-FR" sz="5400" dirty="0"/>
              <a:t>CHECKPOINTS</a:t>
            </a:r>
            <a:endParaRPr lang="fr" sz="5400" dirty="0"/>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4952402" y="2271676"/>
            <a:ext cx="6269347" cy="556207"/>
          </a:xfrm>
        </p:spPr>
        <p:txBody>
          <a:bodyPr rtlCol="0">
            <a:normAutofit/>
          </a:bodyPr>
          <a:lstStyle/>
          <a:p>
            <a:pPr rtl="0"/>
            <a:r>
              <a:rPr lang="fr-FR" b="1" dirty="0">
                <a:solidFill>
                  <a:srgbClr val="FF0000"/>
                </a:solidFill>
              </a:rPr>
              <a:t>WEB FONDEMENTAL PROJECT</a:t>
            </a:r>
            <a:endParaRPr lang="fr" sz="2400" b="1" dirty="0">
              <a:solidFill>
                <a:srgbClr val="FF0000"/>
              </a:solidFill>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ous-titre 2">
            <a:extLst>
              <a:ext uri="{FF2B5EF4-FFF2-40B4-BE49-F238E27FC236}">
                <a16:creationId xmlns:a16="http://schemas.microsoft.com/office/drawing/2014/main" id="{6323FBB1-E4EE-44BC-ACD5-628853DEDD23}"/>
              </a:ext>
            </a:extLst>
          </p:cNvPr>
          <p:cNvSpPr txBox="1">
            <a:spLocks/>
          </p:cNvSpPr>
          <p:nvPr/>
        </p:nvSpPr>
        <p:spPr>
          <a:xfrm>
            <a:off x="4952401" y="3396215"/>
            <a:ext cx="6269347" cy="55620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fr-FR" cap="none" dirty="0">
                <a:solidFill>
                  <a:schemeClr val="tx1">
                    <a:lumMod val="85000"/>
                    <a:lumOff val="15000"/>
                  </a:schemeClr>
                </a:solidFill>
              </a:rPr>
              <a:t>How </a:t>
            </a:r>
            <a:r>
              <a:rPr lang="fr-FR" cap="none" dirty="0" err="1">
                <a:solidFill>
                  <a:schemeClr val="tx1">
                    <a:lumMod val="85000"/>
                    <a:lumOff val="15000"/>
                  </a:schemeClr>
                </a:solidFill>
              </a:rPr>
              <a:t>Does</a:t>
            </a:r>
            <a:r>
              <a:rPr lang="fr-FR" cap="none" dirty="0">
                <a:solidFill>
                  <a:schemeClr val="tx1">
                    <a:lumMod val="85000"/>
                    <a:lumOff val="15000"/>
                  </a:schemeClr>
                </a:solidFill>
              </a:rPr>
              <a:t> The Web Work?</a:t>
            </a:r>
            <a:endParaRPr lang="fr" cap="none" dirty="0">
              <a:solidFill>
                <a:schemeClr val="tx1">
                  <a:lumMod val="85000"/>
                  <a:lumOff val="15000"/>
                </a:schemeClr>
              </a:solidFill>
            </a:endParaRPr>
          </a:p>
        </p:txBody>
      </p:sp>
      <p:sp>
        <p:nvSpPr>
          <p:cNvPr id="8" name="Sous-titre 2">
            <a:extLst>
              <a:ext uri="{FF2B5EF4-FFF2-40B4-BE49-F238E27FC236}">
                <a16:creationId xmlns:a16="http://schemas.microsoft.com/office/drawing/2014/main" id="{4DD04571-7148-4434-88E2-51264E0B5156}"/>
              </a:ext>
            </a:extLst>
          </p:cNvPr>
          <p:cNvSpPr txBox="1">
            <a:spLocks/>
          </p:cNvSpPr>
          <p:nvPr/>
        </p:nvSpPr>
        <p:spPr>
          <a:xfrm>
            <a:off x="4952402" y="4571789"/>
            <a:ext cx="6601578" cy="556207"/>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fr-FR" cap="none" dirty="0" err="1">
                <a:solidFill>
                  <a:schemeClr val="tx1">
                    <a:lumMod val="85000"/>
                    <a:lumOff val="15000"/>
                  </a:schemeClr>
                </a:solidFill>
              </a:rPr>
              <a:t>What</a:t>
            </a:r>
            <a:r>
              <a:rPr lang="fr-FR" cap="none" dirty="0">
                <a:solidFill>
                  <a:schemeClr val="tx1">
                    <a:lumMod val="85000"/>
                    <a:lumOff val="15000"/>
                  </a:schemeClr>
                </a:solidFill>
              </a:rPr>
              <a:t> Do You Need To  Be A Wen </a:t>
            </a:r>
            <a:r>
              <a:rPr lang="en-CA" cap="none" dirty="0">
                <a:solidFill>
                  <a:schemeClr val="tx1">
                    <a:lumMod val="85000"/>
                    <a:lumOff val="15000"/>
                  </a:schemeClr>
                </a:solidFill>
              </a:rPr>
              <a:t>Developer</a:t>
            </a:r>
            <a:r>
              <a:rPr lang="fr-FR" cap="none" dirty="0">
                <a:solidFill>
                  <a:schemeClr val="tx1">
                    <a:lumMod val="85000"/>
                    <a:lumOff val="15000"/>
                  </a:schemeClr>
                </a:solidFill>
              </a:rPr>
              <a:t>?</a:t>
            </a:r>
            <a:endParaRPr lang="fr" cap="none" dirty="0">
              <a:solidFill>
                <a:schemeClr val="tx1">
                  <a:lumMod val="85000"/>
                  <a:lumOff val="15000"/>
                </a:schemeClr>
              </a:solidFill>
            </a:endParaRPr>
          </a:p>
        </p:txBody>
      </p:sp>
      <p:sp>
        <p:nvSpPr>
          <p:cNvPr id="9" name="Sous-titre 2">
            <a:extLst>
              <a:ext uri="{FF2B5EF4-FFF2-40B4-BE49-F238E27FC236}">
                <a16:creationId xmlns:a16="http://schemas.microsoft.com/office/drawing/2014/main" id="{B6ED5633-85F7-4933-ABB6-896FB6F1CC31}"/>
              </a:ext>
            </a:extLst>
          </p:cNvPr>
          <p:cNvSpPr txBox="1">
            <a:spLocks/>
          </p:cNvSpPr>
          <p:nvPr/>
        </p:nvSpPr>
        <p:spPr>
          <a:xfrm>
            <a:off x="5111133" y="5540138"/>
            <a:ext cx="6269347" cy="556207"/>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fr-FR" sz="2000" dirty="0">
                <a:solidFill>
                  <a:schemeClr val="tx1">
                    <a:lumMod val="85000"/>
                    <a:lumOff val="15000"/>
                  </a:schemeClr>
                </a:solidFill>
              </a:rPr>
              <a:t>WHAT IS THE ROLE OF THE </a:t>
            </a:r>
            <a:r>
              <a:rPr lang="fr" sz="2000" dirty="0">
                <a:solidFill>
                  <a:schemeClr val="tx1">
                    <a:lumMod val="85000"/>
                    <a:lumOff val="15000"/>
                  </a:schemeClr>
                </a:solidFill>
              </a:rPr>
              <a:t>web</a:t>
            </a:r>
            <a:r>
              <a:rPr lang="fr" dirty="0">
                <a:solidFill>
                  <a:schemeClr val="tx1">
                    <a:lumMod val="85000"/>
                    <a:lumOff val="15000"/>
                  </a:schemeClr>
                </a:solidFill>
              </a:rPr>
              <a:t>?</a:t>
            </a: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636DB-BC59-4B84-B01D-F6862842B6A2}"/>
              </a:ext>
            </a:extLst>
          </p:cNvPr>
          <p:cNvSpPr>
            <a:spLocks noGrp="1"/>
          </p:cNvSpPr>
          <p:nvPr>
            <p:ph type="title"/>
          </p:nvPr>
        </p:nvSpPr>
        <p:spPr>
          <a:xfrm>
            <a:off x="319596" y="286603"/>
            <a:ext cx="10836084" cy="1450757"/>
          </a:xfrm>
        </p:spPr>
        <p:txBody>
          <a:bodyPr/>
          <a:lstStyle/>
          <a:p>
            <a:r>
              <a:rPr lang="fr-FR" cap="none" dirty="0">
                <a:solidFill>
                  <a:schemeClr val="tx1">
                    <a:lumMod val="85000"/>
                    <a:lumOff val="15000"/>
                  </a:schemeClr>
                </a:solidFill>
              </a:rPr>
              <a:t>How </a:t>
            </a:r>
            <a:r>
              <a:rPr lang="fr-FR" cap="none" dirty="0" err="1">
                <a:solidFill>
                  <a:schemeClr val="tx1">
                    <a:lumMod val="85000"/>
                    <a:lumOff val="15000"/>
                  </a:schemeClr>
                </a:solidFill>
              </a:rPr>
              <a:t>Does</a:t>
            </a:r>
            <a:r>
              <a:rPr lang="fr-FR" cap="none" dirty="0">
                <a:solidFill>
                  <a:schemeClr val="tx1">
                    <a:lumMod val="85000"/>
                    <a:lumOff val="15000"/>
                  </a:schemeClr>
                </a:solidFill>
              </a:rPr>
              <a:t> The Web Work?</a:t>
            </a:r>
            <a:br>
              <a:rPr lang="fr" cap="none" dirty="0">
                <a:solidFill>
                  <a:schemeClr val="tx1">
                    <a:lumMod val="85000"/>
                    <a:lumOff val="15000"/>
                  </a:schemeClr>
                </a:solidFill>
              </a:rPr>
            </a:br>
            <a:endParaRPr lang="fr-FR" dirty="0"/>
          </a:p>
        </p:txBody>
      </p:sp>
      <p:sp>
        <p:nvSpPr>
          <p:cNvPr id="3" name="Espace réservé du contenu 2">
            <a:extLst>
              <a:ext uri="{FF2B5EF4-FFF2-40B4-BE49-F238E27FC236}">
                <a16:creationId xmlns:a16="http://schemas.microsoft.com/office/drawing/2014/main" id="{65E0D24A-3FA7-492F-868B-8CB8CFCA79DD}"/>
              </a:ext>
            </a:extLst>
          </p:cNvPr>
          <p:cNvSpPr>
            <a:spLocks noGrp="1"/>
          </p:cNvSpPr>
          <p:nvPr>
            <p:ph idx="1"/>
          </p:nvPr>
        </p:nvSpPr>
        <p:spPr>
          <a:xfrm>
            <a:off x="319596" y="2108201"/>
            <a:ext cx="11523216" cy="3760891"/>
          </a:xfrm>
        </p:spPr>
        <p:txBody>
          <a:bodyPr/>
          <a:lstStyle/>
          <a:p>
            <a:r>
              <a:rPr lang="fr-FR" dirty="0"/>
              <a:t>LE WEB c’est un ensemble plusieurs composante matériel et logiciel qui sont :</a:t>
            </a:r>
          </a:p>
          <a:p>
            <a:r>
              <a:rPr lang="fr-FR" b="1" i="0" dirty="0">
                <a:solidFill>
                  <a:srgbClr val="000000"/>
                </a:solidFill>
                <a:effectLst/>
                <a:latin typeface="Arial" panose="020B0604020202020204" pitchFamily="34" charset="0"/>
              </a:rPr>
              <a:t>Votre ordinateur personnel</a:t>
            </a:r>
            <a:r>
              <a:rPr lang="fr-FR" dirty="0">
                <a:solidFill>
                  <a:srgbClr val="000000"/>
                </a:solidFill>
                <a:latin typeface="Arial" panose="020B0604020202020204" pitchFamily="34" charset="0"/>
              </a:rPr>
              <a:t>; notre outils de travail qui nos permet de voire le web</a:t>
            </a:r>
            <a:endParaRPr lang="fr-FR" b="0" i="0" dirty="0">
              <a:solidFill>
                <a:srgbClr val="000000"/>
              </a:solidFill>
              <a:effectLst/>
              <a:latin typeface="Arial" panose="020B0604020202020204" pitchFamily="34" charset="0"/>
            </a:endParaRPr>
          </a:p>
          <a:p>
            <a:r>
              <a:rPr lang="fr-FR" b="1" i="0" dirty="0">
                <a:solidFill>
                  <a:srgbClr val="000000"/>
                </a:solidFill>
                <a:effectLst/>
                <a:latin typeface="Arial" panose="020B0604020202020204" pitchFamily="34" charset="0"/>
              </a:rPr>
              <a:t>Un navigateur Web; </a:t>
            </a:r>
            <a:r>
              <a:rPr lang="fr-FR" i="0" dirty="0">
                <a:solidFill>
                  <a:srgbClr val="000000"/>
                </a:solidFill>
                <a:effectLst/>
                <a:latin typeface="Arial" panose="020B0604020202020204" pitchFamily="34" charset="0"/>
              </a:rPr>
              <a:t>un logiciel client installer sur notre machine servant d’interface,</a:t>
            </a:r>
          </a:p>
          <a:p>
            <a:r>
              <a:rPr lang="fr-FR" b="1" i="0" dirty="0">
                <a:solidFill>
                  <a:srgbClr val="000000"/>
                </a:solidFill>
                <a:effectLst/>
                <a:latin typeface="Arial" panose="020B0604020202020204" pitchFamily="34" charset="0"/>
              </a:rPr>
              <a:t>Une connexion Internet; </a:t>
            </a:r>
            <a:r>
              <a:rPr lang="fr-FR" i="0" dirty="0">
                <a:solidFill>
                  <a:srgbClr val="000000"/>
                </a:solidFill>
                <a:effectLst/>
                <a:latin typeface="Arial" panose="020B0604020202020204" pitchFamily="34" charset="0"/>
              </a:rPr>
              <a:t>fourni par un fournisseur et nous donne accès au page web d’un site,</a:t>
            </a:r>
          </a:p>
          <a:p>
            <a:r>
              <a:rPr lang="fr-FR" b="1" i="0" dirty="0">
                <a:solidFill>
                  <a:srgbClr val="000000"/>
                </a:solidFill>
                <a:effectLst/>
                <a:latin typeface="Arial" panose="020B0604020202020204" pitchFamily="34" charset="0"/>
              </a:rPr>
              <a:t>Un serveur Web; </a:t>
            </a:r>
            <a:r>
              <a:rPr lang="fr-FR" i="0" dirty="0">
                <a:solidFill>
                  <a:srgbClr val="000000"/>
                </a:solidFill>
                <a:effectLst/>
                <a:latin typeface="Arial" panose="020B0604020202020204" pitchFamily="34" charset="0"/>
              </a:rPr>
              <a:t>un ordinateur avec une forte capacite sur lequel est hébergé un site web,</a:t>
            </a:r>
            <a:endParaRPr lang="fr-FR" dirty="0">
              <a:solidFill>
                <a:srgbClr val="000000"/>
              </a:solidFill>
              <a:latin typeface="Arial" panose="020B0604020202020204" pitchFamily="34" charset="0"/>
            </a:endParaRPr>
          </a:p>
          <a:p>
            <a:r>
              <a:rPr lang="fr-FR" b="1" i="0" dirty="0">
                <a:solidFill>
                  <a:srgbClr val="000000"/>
                </a:solidFill>
                <a:effectLst/>
                <a:latin typeface="Arial" panose="020B0604020202020204" pitchFamily="34" charset="0"/>
              </a:rPr>
              <a:t>Routeurs et commutateurs;</a:t>
            </a:r>
            <a:r>
              <a:rPr lang="fr-FR" b="0" i="0" dirty="0">
                <a:solidFill>
                  <a:srgbClr val="000000"/>
                </a:solidFill>
                <a:effectLst/>
                <a:latin typeface="Arial" panose="020B0604020202020204" pitchFamily="34" charset="0"/>
              </a:rPr>
              <a:t> Ils sont la combinaison de logiciels et de matériel qui prennent votre demande et la transmettent au serveur Web approprié.</a:t>
            </a:r>
            <a:endParaRPr lang="fr-FR" dirty="0"/>
          </a:p>
        </p:txBody>
      </p:sp>
      <p:sp>
        <p:nvSpPr>
          <p:cNvPr id="4" name="Espace réservé de la date 3">
            <a:extLst>
              <a:ext uri="{FF2B5EF4-FFF2-40B4-BE49-F238E27FC236}">
                <a16:creationId xmlns:a16="http://schemas.microsoft.com/office/drawing/2014/main" id="{C0404B8F-B90C-439B-9544-C46C57126C2E}"/>
              </a:ext>
            </a:extLst>
          </p:cNvPr>
          <p:cNvSpPr>
            <a:spLocks noGrp="1"/>
          </p:cNvSpPr>
          <p:nvPr>
            <p:ph type="dt" sz="half" idx="10"/>
          </p:nvPr>
        </p:nvSpPr>
        <p:spPr/>
        <p:txBody>
          <a:bodyPr/>
          <a:lstStyle/>
          <a:p>
            <a:pPr rtl="0"/>
            <a:fld id="{75162FBC-E467-46B8-ABE1-98D95CFF2BA6}" type="datetime1">
              <a:rPr lang="fr-FR" smtClean="0"/>
              <a:t>30/10/2021</a:t>
            </a:fld>
            <a:endParaRPr lang="en-US" dirty="0"/>
          </a:p>
        </p:txBody>
      </p:sp>
    </p:spTree>
    <p:extLst>
      <p:ext uri="{BB962C8B-B14F-4D97-AF65-F5344CB8AC3E}">
        <p14:creationId xmlns:p14="http://schemas.microsoft.com/office/powerpoint/2010/main" val="12541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7636DB-BC59-4B84-B01D-F6862842B6A2}"/>
              </a:ext>
            </a:extLst>
          </p:cNvPr>
          <p:cNvSpPr>
            <a:spLocks noGrp="1"/>
          </p:cNvSpPr>
          <p:nvPr>
            <p:ph type="title"/>
          </p:nvPr>
        </p:nvSpPr>
        <p:spPr>
          <a:xfrm>
            <a:off x="319596" y="46037"/>
            <a:ext cx="10836084" cy="1691323"/>
          </a:xfrm>
        </p:spPr>
        <p:txBody>
          <a:bodyPr>
            <a:normAutofit fontScale="90000"/>
          </a:bodyPr>
          <a:lstStyle/>
          <a:p>
            <a:br>
              <a:rPr lang="fr-FR" cap="none" dirty="0">
                <a:solidFill>
                  <a:schemeClr val="tx1">
                    <a:lumMod val="85000"/>
                    <a:lumOff val="15000"/>
                  </a:schemeClr>
                </a:solidFill>
              </a:rPr>
            </a:br>
            <a:br>
              <a:rPr lang="fr-FR" cap="none" dirty="0">
                <a:solidFill>
                  <a:schemeClr val="tx1">
                    <a:lumMod val="85000"/>
                    <a:lumOff val="15000"/>
                  </a:schemeClr>
                </a:solidFill>
              </a:rPr>
            </a:br>
            <a:br>
              <a:rPr lang="fr-FR" cap="none" dirty="0">
                <a:solidFill>
                  <a:schemeClr val="tx1">
                    <a:lumMod val="85000"/>
                    <a:lumOff val="15000"/>
                  </a:schemeClr>
                </a:solidFill>
              </a:rPr>
            </a:br>
            <a:br>
              <a:rPr lang="fr-FR" cap="none" dirty="0">
                <a:solidFill>
                  <a:schemeClr val="tx1">
                    <a:lumMod val="85000"/>
                    <a:lumOff val="15000"/>
                  </a:schemeClr>
                </a:solidFill>
              </a:rPr>
            </a:br>
            <a:r>
              <a:rPr lang="en-CA" sz="4400" cap="none" dirty="0">
                <a:solidFill>
                  <a:schemeClr val="tx1">
                    <a:lumMod val="85000"/>
                    <a:lumOff val="15000"/>
                  </a:schemeClr>
                </a:solidFill>
              </a:rPr>
              <a:t>What</a:t>
            </a:r>
            <a:r>
              <a:rPr lang="fr-FR" sz="4400" cap="none" dirty="0">
                <a:solidFill>
                  <a:schemeClr val="tx1">
                    <a:lumMod val="85000"/>
                    <a:lumOff val="15000"/>
                  </a:schemeClr>
                </a:solidFill>
              </a:rPr>
              <a:t> Do You Need To  Be A Wen </a:t>
            </a:r>
            <a:r>
              <a:rPr lang="en-CA" sz="4400" cap="none" dirty="0">
                <a:solidFill>
                  <a:schemeClr val="tx1">
                    <a:lumMod val="85000"/>
                    <a:lumOff val="15000"/>
                  </a:schemeClr>
                </a:solidFill>
              </a:rPr>
              <a:t>Developer</a:t>
            </a:r>
            <a:br>
              <a:rPr lang="fr" cap="none" dirty="0">
                <a:solidFill>
                  <a:schemeClr val="tx1">
                    <a:lumMod val="85000"/>
                    <a:lumOff val="15000"/>
                  </a:schemeClr>
                </a:solidFill>
              </a:rPr>
            </a:br>
            <a:endParaRPr lang="fr-FR" dirty="0"/>
          </a:p>
        </p:txBody>
      </p:sp>
      <p:sp>
        <p:nvSpPr>
          <p:cNvPr id="3" name="Espace réservé du contenu 2">
            <a:extLst>
              <a:ext uri="{FF2B5EF4-FFF2-40B4-BE49-F238E27FC236}">
                <a16:creationId xmlns:a16="http://schemas.microsoft.com/office/drawing/2014/main" id="{65E0D24A-3FA7-492F-868B-8CB8CFCA79DD}"/>
              </a:ext>
            </a:extLst>
          </p:cNvPr>
          <p:cNvSpPr>
            <a:spLocks noGrp="1"/>
          </p:cNvSpPr>
          <p:nvPr>
            <p:ph idx="1"/>
          </p:nvPr>
        </p:nvSpPr>
        <p:spPr>
          <a:xfrm>
            <a:off x="319596" y="2108201"/>
            <a:ext cx="11523216" cy="3760891"/>
          </a:xfrm>
        </p:spPr>
        <p:txBody>
          <a:bodyPr/>
          <a:lstStyle/>
          <a:p>
            <a:r>
              <a:rPr lang="fr-FR" dirty="0"/>
              <a:t>Pour devenir développeur il faut connaitre les bases du fonctionnement du web</a:t>
            </a:r>
          </a:p>
          <a:p>
            <a:r>
              <a:rPr lang="fr-FR" dirty="0"/>
              <a:t>A cela s’ajoute les compétences techniques dans des langages de programmation suivant:</a:t>
            </a:r>
          </a:p>
          <a:p>
            <a:r>
              <a:rPr lang="fr-FR" dirty="0"/>
              <a:t>Les langage de balisages html pour faire le squelette de la page</a:t>
            </a:r>
          </a:p>
          <a:p>
            <a:r>
              <a:rPr lang="fr-FR" dirty="0"/>
              <a:t>Le </a:t>
            </a:r>
            <a:r>
              <a:rPr lang="fr-FR" dirty="0" err="1"/>
              <a:t>css</a:t>
            </a:r>
            <a:r>
              <a:rPr lang="fr-FR" dirty="0"/>
              <a:t> pour la mise en forme,</a:t>
            </a:r>
          </a:p>
          <a:p>
            <a:r>
              <a:rPr lang="fr-FR" dirty="0"/>
              <a:t>Le javascript pour le contenu interactif de nos page web,</a:t>
            </a:r>
          </a:p>
        </p:txBody>
      </p:sp>
      <p:sp>
        <p:nvSpPr>
          <p:cNvPr id="4" name="Espace réservé de la date 3">
            <a:extLst>
              <a:ext uri="{FF2B5EF4-FFF2-40B4-BE49-F238E27FC236}">
                <a16:creationId xmlns:a16="http://schemas.microsoft.com/office/drawing/2014/main" id="{C0404B8F-B90C-439B-9544-C46C57126C2E}"/>
              </a:ext>
            </a:extLst>
          </p:cNvPr>
          <p:cNvSpPr>
            <a:spLocks noGrp="1"/>
          </p:cNvSpPr>
          <p:nvPr>
            <p:ph type="dt" sz="half" idx="10"/>
          </p:nvPr>
        </p:nvSpPr>
        <p:spPr/>
        <p:txBody>
          <a:bodyPr/>
          <a:lstStyle/>
          <a:p>
            <a:pPr rtl="0"/>
            <a:fld id="{75162FBC-E467-46B8-ABE1-98D95CFF2BA6}" type="datetime1">
              <a:rPr lang="fr-FR" smtClean="0"/>
              <a:t>30/10/2021</a:t>
            </a:fld>
            <a:endParaRPr lang="en-US" dirty="0"/>
          </a:p>
        </p:txBody>
      </p:sp>
    </p:spTree>
    <p:extLst>
      <p:ext uri="{BB962C8B-B14F-4D97-AF65-F5344CB8AC3E}">
        <p14:creationId xmlns:p14="http://schemas.microsoft.com/office/powerpoint/2010/main" val="262409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76B8A-ABCC-4F91-889C-78B9BF0596D2}"/>
              </a:ext>
            </a:extLst>
          </p:cNvPr>
          <p:cNvSpPr>
            <a:spLocks noGrp="1"/>
          </p:cNvSpPr>
          <p:nvPr>
            <p:ph type="title"/>
          </p:nvPr>
        </p:nvSpPr>
        <p:spPr>
          <a:xfrm>
            <a:off x="1066800" y="579567"/>
            <a:ext cx="10058400" cy="1450757"/>
          </a:xfrm>
        </p:spPr>
        <p:txBody>
          <a:bodyPr>
            <a:noAutofit/>
          </a:bodyPr>
          <a:lstStyle/>
          <a:p>
            <a:r>
              <a:rPr lang="fr-FR" sz="2800" dirty="0" err="1">
                <a:solidFill>
                  <a:schemeClr val="tx1">
                    <a:lumMod val="85000"/>
                    <a:lumOff val="15000"/>
                  </a:schemeClr>
                </a:solidFill>
              </a:rPr>
              <a:t>What</a:t>
            </a:r>
            <a:r>
              <a:rPr lang="fr-FR" sz="2800" dirty="0">
                <a:solidFill>
                  <a:schemeClr val="tx1">
                    <a:lumMod val="85000"/>
                    <a:lumOff val="15000"/>
                  </a:schemeClr>
                </a:solidFill>
              </a:rPr>
              <a:t> Is The </a:t>
            </a:r>
            <a:r>
              <a:rPr lang="fr-FR" sz="2800" dirty="0" err="1">
                <a:solidFill>
                  <a:schemeClr val="tx1">
                    <a:lumMod val="85000"/>
                    <a:lumOff val="15000"/>
                  </a:schemeClr>
                </a:solidFill>
              </a:rPr>
              <a:t>Role</a:t>
            </a:r>
            <a:r>
              <a:rPr lang="fr-FR" sz="2800" dirty="0">
                <a:solidFill>
                  <a:schemeClr val="tx1">
                    <a:lumMod val="85000"/>
                    <a:lumOff val="15000"/>
                  </a:schemeClr>
                </a:solidFill>
              </a:rPr>
              <a:t> Of The </a:t>
            </a:r>
            <a:r>
              <a:rPr lang="fr" sz="2800">
                <a:solidFill>
                  <a:schemeClr val="tx1">
                    <a:lumMod val="85000"/>
                    <a:lumOff val="15000"/>
                  </a:schemeClr>
                </a:solidFill>
              </a:rPr>
              <a:t>Web Developper</a:t>
            </a:r>
            <a:r>
              <a:rPr lang="fr" sz="2800" dirty="0">
                <a:solidFill>
                  <a:schemeClr val="tx1">
                    <a:lumMod val="85000"/>
                    <a:lumOff val="15000"/>
                  </a:schemeClr>
                </a:solidFill>
              </a:rPr>
              <a:t>?</a:t>
            </a:r>
            <a:br>
              <a:rPr lang="fr" sz="2800" dirty="0">
                <a:solidFill>
                  <a:schemeClr val="tx1">
                    <a:lumMod val="85000"/>
                    <a:lumOff val="15000"/>
                  </a:schemeClr>
                </a:solidFill>
              </a:rPr>
            </a:br>
            <a:endParaRPr lang="fr-FR" sz="2800" dirty="0"/>
          </a:p>
        </p:txBody>
      </p:sp>
      <p:sp>
        <p:nvSpPr>
          <p:cNvPr id="3" name="Espace réservé du contenu 2">
            <a:extLst>
              <a:ext uri="{FF2B5EF4-FFF2-40B4-BE49-F238E27FC236}">
                <a16:creationId xmlns:a16="http://schemas.microsoft.com/office/drawing/2014/main" id="{7F39CF31-433F-4B99-A66A-B2C1A997D7B7}"/>
              </a:ext>
            </a:extLst>
          </p:cNvPr>
          <p:cNvSpPr>
            <a:spLocks noGrp="1"/>
          </p:cNvSpPr>
          <p:nvPr>
            <p:ph idx="1"/>
          </p:nvPr>
        </p:nvSpPr>
        <p:spPr>
          <a:xfrm>
            <a:off x="1097279" y="2108201"/>
            <a:ext cx="10816553" cy="3760891"/>
          </a:xfrm>
        </p:spPr>
        <p:txBody>
          <a:bodyPr/>
          <a:lstStyle/>
          <a:p>
            <a:r>
              <a:rPr lang="fr-FR" dirty="0"/>
              <a:t>Le développeur est un professionnel de la programmation web  qui a lourd charge de construire des interfaces web site internet, application web, blog, en fonction du rôle qui qui joue il aura une qualification,</a:t>
            </a:r>
          </a:p>
          <a:p>
            <a:r>
              <a:rPr lang="fr-FR" dirty="0"/>
              <a:t>En effet, si il programme écrit des algorithmes gère une base de donnée il sera appelé développeur back end, s’il s’occupe des interfaces client les vues le coté visible par l’utilisateur il sera appelé développeur front- end, puis quand il sera capable de réaliser toutes les compétences du front e du back et il sera alors appelé full stack</a:t>
            </a:r>
          </a:p>
        </p:txBody>
      </p:sp>
      <p:sp>
        <p:nvSpPr>
          <p:cNvPr id="4" name="Espace réservé de la date 3">
            <a:extLst>
              <a:ext uri="{FF2B5EF4-FFF2-40B4-BE49-F238E27FC236}">
                <a16:creationId xmlns:a16="http://schemas.microsoft.com/office/drawing/2014/main" id="{CBD0226D-E1BC-4B61-9127-A61A03E2B093}"/>
              </a:ext>
            </a:extLst>
          </p:cNvPr>
          <p:cNvSpPr>
            <a:spLocks noGrp="1"/>
          </p:cNvSpPr>
          <p:nvPr>
            <p:ph type="dt" sz="half" idx="10"/>
          </p:nvPr>
        </p:nvSpPr>
        <p:spPr/>
        <p:txBody>
          <a:bodyPr/>
          <a:lstStyle/>
          <a:p>
            <a:pPr rtl="0"/>
            <a:fld id="{75162FBC-E467-46B8-ABE1-98D95CFF2BA6}" type="datetime1">
              <a:rPr lang="fr-FR" smtClean="0"/>
              <a:t>30/10/2021</a:t>
            </a:fld>
            <a:endParaRPr lang="en-US" dirty="0"/>
          </a:p>
        </p:txBody>
      </p:sp>
    </p:spTree>
    <p:extLst>
      <p:ext uri="{BB962C8B-B14F-4D97-AF65-F5344CB8AC3E}">
        <p14:creationId xmlns:p14="http://schemas.microsoft.com/office/powerpoint/2010/main" val="286219097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40A74638-567A-4C9B-92AC-92262F50CE33}" vid="{4EE5C211-F92E-4B7F-99D7-2D674A6AA5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{AA8CB86F-48F6-41CD-8DFD-DA972E02DBCC}tf56160789_win32</Template>
  <TotalTime>60</TotalTime>
  <Words>321</Words>
  <Application>Microsoft Office PowerPoint</Application>
  <PresentationFormat>Grand écran</PresentationFormat>
  <Paragraphs>24</Paragraphs>
  <Slides>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vt:i4>
      </vt:variant>
    </vt:vector>
  </HeadingPairs>
  <TitlesOfParts>
    <vt:vector size="9" baseType="lpstr">
      <vt:lpstr>Arial</vt:lpstr>
      <vt:lpstr>Bookman Old Style</vt:lpstr>
      <vt:lpstr>Calibri</vt:lpstr>
      <vt:lpstr>Franklin Gothic Book</vt:lpstr>
      <vt:lpstr>1_RetrospectVTI</vt:lpstr>
      <vt:lpstr>CHECKPOINTS</vt:lpstr>
      <vt:lpstr>How Does The Web Work? </vt:lpstr>
      <vt:lpstr>    What Do You Need To  Be A Wen Developer </vt:lpstr>
      <vt:lpstr>What Is The Role Of The Web Developper?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CHECKPOINTS</dc:title>
  <dc:creator>PTUA</dc:creator>
  <cp:lastModifiedBy>PTUA</cp:lastModifiedBy>
  <cp:revision>3</cp:revision>
  <dcterms:created xsi:type="dcterms:W3CDTF">2021-10-30T09:20:39Z</dcterms:created>
  <dcterms:modified xsi:type="dcterms:W3CDTF">2021-10-30T14:39:09Z</dcterms:modified>
</cp:coreProperties>
</file>