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Shape 6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Level Tests</a:t>
            </a:r>
            <a:endParaRPr/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Paul Darr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Scripts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534725" y="1595775"/>
            <a:ext cx="2459700" cy="28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define what process is being tested, steps to follow, expected vs actual results, overall test pass/fail and comments.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050" y="1284300"/>
            <a:ext cx="5148975" cy="33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it?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Purpose of Testing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Best Practices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of Testing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Roles and Responsibilities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Script – Tests and Documentation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System testing of software or hardware is testing conducted on a complete, integrated system to evaluate the system's compliance with its specified requirements. System testing falls within the scope of black-box testing, and as such, </a:t>
            </a:r>
            <a:r>
              <a:rPr b="1" lang="en"/>
              <a:t>should require no knowledge of the inner design of the code or logic. </a:t>
            </a:r>
            <a:r>
              <a:rPr lang="en"/>
              <a:t>System testing is performed on the entire system in the context of a Functional Requirement Specification(s) (FRS) and/or a System Requirement Specification (SRS). System testing tests not only the design, but also the behaviour and even the believed expectations of the customer.</a:t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75" y="1681812"/>
            <a:ext cx="2070175" cy="14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Testing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that configuration and code is functional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that the system’s initial build meets the agreed requirements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 to control the project scope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Confirm that the finished system can support the client’s business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processes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 client’s approval to release new functionality for general use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Best Practices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09974" y="1595775"/>
            <a:ext cx="3921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it should not be used for:</a:t>
            </a:r>
            <a:endParaRPr b="1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changes to business processes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Introducing additional requirements outside of scope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significant cosmetic changes to page layouts and user interface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users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439218" y="1595775"/>
            <a:ext cx="4322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it should be used for: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Rely Only on a Controlled Security Environment for Testing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Carry Tests Throughout the Software Development Cycle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 Tests in Small Fractions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Programmers Should Not Write Tests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Carry Regression Tests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Testing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09973" y="1519575"/>
            <a:ext cx="3814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Graphical user interface testing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Usability testing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performance testing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Compatibility testing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 handling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 testing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Volume testing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Stress testing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testing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690548" y="1483925"/>
            <a:ext cx="3814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Scalability testing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Sanity testing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Smoke testing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Exploratory testing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 hoc testing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Regression testing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Installation testing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Maintenance testing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Recovery testing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Accessibility testing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Testing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99101" y="1595775"/>
            <a:ext cx="3975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Graphical user interface testing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software engineering, graphical user interface testing is the process of testing a product's graphical user interface to ensure it meets its specifications. This is normally done through the use of a variety of test cases.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635276" y="1609600"/>
            <a:ext cx="3975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Usability testing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Usability testing is a technique used in user-centered interaction design to evaluate a product by testing it on users.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Testing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99101" y="1595775"/>
            <a:ext cx="3975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Security testing 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Security testing </a:t>
            </a:r>
            <a:r>
              <a:rPr lang="en"/>
              <a:t>is a process intended to reveal flaws in the security mechanisms of an information system that protect data and maintain functionality as intended.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635276" y="1609600"/>
            <a:ext cx="3975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Accessibility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human–computer interaction, computer accessibility (also known as accessible computing) refers to the accessibility of a computer system to all people, regardless of disability type or severity of impairment.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2201325" y="575950"/>
            <a:ext cx="6520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Roles and Responsibilities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47475" y="1595775"/>
            <a:ext cx="2807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/>
              <a:t>Project Manager:</a:t>
            </a:r>
            <a:endParaRPr b="1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Coordinates script writing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Schedules testing time around day jobs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testers are testing when they are scheduled to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Co-ordinate testing sign off</a:t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616150" y="1569025"/>
            <a:ext cx="2236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Business Owners: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test scripts in accordance with usual business processes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 off testing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013625" y="1595775"/>
            <a:ext cx="2592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Testers: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 test scripts, adding comments and incidents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Retest following fixes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Specify whether each process is a test PASS or FAIL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