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3" r:id="rId4"/>
    <p:sldMasterId id="2147483684"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Inter Light"/>
      <p:regular r:id="rId13"/>
      <p:bold r:id="rId14"/>
      <p:italic r:id="rId15"/>
      <p:boldItalic r:id="rId16"/>
    </p:embeddedFont>
    <p:embeddedFont>
      <p:font typeface="Inter SemiBold"/>
      <p:regular r:id="rId17"/>
      <p:bold r:id="rId18"/>
      <p:italic r:id="rId19"/>
      <p:boldItalic r:id="rId20"/>
    </p:embeddedFont>
    <p:embeddedFont>
      <p:font typeface="Inter"/>
      <p:regular r:id="rId21"/>
      <p:bold r:id="rId22"/>
      <p:italic r:id="rId23"/>
      <p:boldItalic r:id="rId24"/>
    </p:embeddedFont>
    <p:embeddedFont>
      <p:font typeface="Open Sans SemiBold"/>
      <p:regular r:id="rId25"/>
      <p:bold r:id="rId26"/>
      <p:italic r:id="rId27"/>
      <p:boldItalic r:id="rId28"/>
    </p:embeddedFont>
    <p:embeddedFont>
      <p:font typeface="Bitter"/>
      <p:regular r:id="rId29"/>
      <p:bold r:id="rId30"/>
      <p:italic r:id="rId31"/>
      <p:boldItalic r:id="rId32"/>
    </p:embeddedFont>
    <p:embeddedFont>
      <p:font typeface="Helvetica Neue"/>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320">
          <p15:clr>
            <a:srgbClr val="9AA0A6"/>
          </p15:clr>
        </p15:guide>
        <p15:guide id="2" orient="horz" pos="1080">
          <p15:clr>
            <a:srgbClr val="9AA0A6"/>
          </p15:clr>
        </p15:guide>
        <p15:guide id="3" orient="horz" pos="2160">
          <p15:clr>
            <a:srgbClr val="9AA0A6"/>
          </p15:clr>
        </p15:guide>
        <p15:guide id="4"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p:guide pos="1080" orient="horz"/>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font" Target="fonts/InterSemiBold-boldItalic.fntdata"/><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font" Target="fonts/Inter-bold.fntdata"/><Relationship Id="rId44" Type="http://schemas.openxmlformats.org/officeDocument/2006/relationships/font" Target="fonts/OpenSans-boldItalic.fntdata"/><Relationship Id="rId21" Type="http://schemas.openxmlformats.org/officeDocument/2006/relationships/font" Target="fonts/Inter-regular.fntdata"/><Relationship Id="rId43" Type="http://schemas.openxmlformats.org/officeDocument/2006/relationships/font" Target="fonts/OpenSans-italic.fntdata"/><Relationship Id="rId24" Type="http://schemas.openxmlformats.org/officeDocument/2006/relationships/font" Target="fonts/Inter-boldItalic.fntdata"/><Relationship Id="rId23" Type="http://schemas.openxmlformats.org/officeDocument/2006/relationships/font" Target="fonts/Inter-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itt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itter-italic.fntdata"/><Relationship Id="rId30" Type="http://schemas.openxmlformats.org/officeDocument/2006/relationships/font" Target="fonts/Bitter-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Bitter-boldItalic.fntdata"/><Relationship Id="rId13" Type="http://schemas.openxmlformats.org/officeDocument/2006/relationships/font" Target="fonts/InterLight-regular.fntdata"/><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font" Target="fonts/InterLight-italic.fntdata"/><Relationship Id="rId37" Type="http://schemas.openxmlformats.org/officeDocument/2006/relationships/font" Target="fonts/OpenSansLight-regular.fntdata"/><Relationship Id="rId14" Type="http://schemas.openxmlformats.org/officeDocument/2006/relationships/font" Target="fonts/InterLight-bold.fntdata"/><Relationship Id="rId36" Type="http://schemas.openxmlformats.org/officeDocument/2006/relationships/font" Target="fonts/HelveticaNeue-boldItalic.fntdata"/><Relationship Id="rId17" Type="http://schemas.openxmlformats.org/officeDocument/2006/relationships/font" Target="fonts/InterSemiBold-regular.fntdata"/><Relationship Id="rId39" Type="http://schemas.openxmlformats.org/officeDocument/2006/relationships/font" Target="fonts/OpenSansLight-italic.fntdata"/><Relationship Id="rId16" Type="http://schemas.openxmlformats.org/officeDocument/2006/relationships/font" Target="fonts/InterLight-boldItalic.fntdata"/><Relationship Id="rId38" Type="http://schemas.openxmlformats.org/officeDocument/2006/relationships/font" Target="fonts/OpenSansLight-bold.fntdata"/><Relationship Id="rId19" Type="http://schemas.openxmlformats.org/officeDocument/2006/relationships/font" Target="fonts/InterSemiBold-italic.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2348c974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2348c974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cf642417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cf642417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2348c974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2348c974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03ae5b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03ae5b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cf642417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cf642417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cf642417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cf642417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p:cSld name="CUSTOM_10_1_1">
    <p:bg>
      <p:bgPr>
        <a:gradFill>
          <a:gsLst>
            <a:gs pos="0">
              <a:srgbClr val="32B9CF"/>
            </a:gs>
            <a:gs pos="52999">
              <a:srgbClr val="1C6DB6"/>
            </a:gs>
            <a:gs pos="100000">
              <a:srgbClr val="702269"/>
            </a:gs>
          </a:gsLst>
          <a:lin ang="2700006"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sz="1400"/>
          </a:p>
        </p:txBody>
      </p:sp>
      <p:sp>
        <p:nvSpPr>
          <p:cNvPr id="11" name="Google Shape;11;p2"/>
          <p:cNvSpPr txBox="1"/>
          <p:nvPr>
            <p:ph type="title"/>
          </p:nvPr>
        </p:nvSpPr>
        <p:spPr>
          <a:xfrm>
            <a:off x="411425" y="1833225"/>
            <a:ext cx="8331600" cy="1468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12" name="Google Shape;12;p2"/>
          <p:cNvSpPr txBox="1"/>
          <p:nvPr>
            <p:ph idx="1" type="subTitle"/>
          </p:nvPr>
        </p:nvSpPr>
        <p:spPr>
          <a:xfrm>
            <a:off x="411425" y="3301525"/>
            <a:ext cx="8331600" cy="38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sz="1200">
                <a:solidFill>
                  <a:schemeClr val="lt1"/>
                </a:solidFill>
                <a:latin typeface="Open Sans Light"/>
                <a:ea typeface="Open Sans Light"/>
                <a:cs typeface="Open Sans Light"/>
                <a:sym typeface="Open Sans Light"/>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Alt">
  <p:cSld name="CUSTOM_4">
    <p:bg>
      <p:bgPr>
        <a:gradFill>
          <a:gsLst>
            <a:gs pos="0">
              <a:srgbClr val="32B9CF"/>
            </a:gs>
            <a:gs pos="52999">
              <a:srgbClr val="1C6DB6"/>
            </a:gs>
            <a:gs pos="100000">
              <a:srgbClr val="702269"/>
            </a:gs>
          </a:gsLst>
          <a:lin ang="2700006" scaled="0"/>
        </a:gradFill>
      </p:bgPr>
    </p:bg>
    <p:spTree>
      <p:nvGrpSpPr>
        <p:cNvPr id="48" name="Shape 48"/>
        <p:cNvGrpSpPr/>
        <p:nvPr/>
      </p:nvGrpSpPr>
      <p:grpSpPr>
        <a:xfrm>
          <a:off x="0" y="0"/>
          <a:ext cx="0" cy="0"/>
          <a:chOff x="0" y="0"/>
          <a:chExt cx="0" cy="0"/>
        </a:xfrm>
      </p:grpSpPr>
      <p:sp>
        <p:nvSpPr>
          <p:cNvPr id="49" name="Google Shape;49;p11"/>
          <p:cNvSpPr txBox="1"/>
          <p:nvPr>
            <p:ph idx="1" type="subTitle"/>
          </p:nvPr>
        </p:nvSpPr>
        <p:spPr>
          <a:xfrm>
            <a:off x="411425" y="2813875"/>
            <a:ext cx="8321400" cy="38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800"/>
              <a:buNone/>
              <a:defRPr>
                <a:solidFill>
                  <a:schemeClr val="lt1"/>
                </a:solidFill>
                <a:latin typeface="Open Sans Light"/>
                <a:ea typeface="Open Sans Light"/>
                <a:cs typeface="Open Sans Light"/>
                <a:sym typeface="Open Sans Light"/>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50" name="Google Shape;50;p11"/>
          <p:cNvSpPr txBox="1"/>
          <p:nvPr>
            <p:ph type="title"/>
          </p:nvPr>
        </p:nvSpPr>
        <p:spPr>
          <a:xfrm>
            <a:off x="411425" y="1971250"/>
            <a:ext cx="8321400" cy="8991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51" name="Google Shape;51;p11"/>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_1_2">
    <p:bg>
      <p:bgPr>
        <a:solidFill>
          <a:srgbClr val="702269"/>
        </a:solidFill>
      </p:bgPr>
    </p:bg>
    <p:spTree>
      <p:nvGrpSpPr>
        <p:cNvPr id="52" name="Shape 52"/>
        <p:cNvGrpSpPr/>
        <p:nvPr/>
      </p:nvGrpSpPr>
      <p:grpSpPr>
        <a:xfrm>
          <a:off x="0" y="0"/>
          <a:ext cx="0" cy="0"/>
          <a:chOff x="0" y="0"/>
          <a:chExt cx="0" cy="0"/>
        </a:xfrm>
      </p:grpSpPr>
      <p:sp>
        <p:nvSpPr>
          <p:cNvPr id="53" name="Google Shape;53;p12"/>
          <p:cNvSpPr txBox="1"/>
          <p:nvPr>
            <p:ph type="title"/>
          </p:nvPr>
        </p:nvSpPr>
        <p:spPr>
          <a:xfrm>
            <a:off x="411425" y="2711475"/>
            <a:ext cx="8321400" cy="720300"/>
          </a:xfrm>
          <a:prstGeom prst="rect">
            <a:avLst/>
          </a:prstGeom>
          <a:noFill/>
          <a:ln>
            <a:noFill/>
          </a:ln>
        </p:spPr>
        <p:txBody>
          <a:bodyPr anchorCtr="0" anchor="b" bIns="0" lIns="0" spcFirstLastPara="1" rIns="0" wrap="square" tIns="0">
            <a:noAutofit/>
          </a:bodyPr>
          <a:lstStyle>
            <a:lvl1pPr lvl="0" algn="ctr">
              <a:lnSpc>
                <a:spcPct val="115000"/>
              </a:lnSpc>
              <a:spcBef>
                <a:spcPts val="0"/>
              </a:spcBef>
              <a:spcAft>
                <a:spcPts val="0"/>
              </a:spcAft>
              <a:buSzPts val="2800"/>
              <a:buNone/>
              <a:defRPr i="1" sz="2900">
                <a:solidFill>
                  <a:schemeClr val="lt1"/>
                </a:solidFill>
                <a:latin typeface="Open Sans"/>
                <a:ea typeface="Open Sans"/>
                <a:cs typeface="Open Sans"/>
                <a:sym typeface="Open Sans"/>
              </a:defRPr>
            </a:lvl1pPr>
            <a:lvl2pPr lvl="1" algn="l">
              <a:lnSpc>
                <a:spcPct val="100000"/>
              </a:lnSpc>
              <a:spcBef>
                <a:spcPts val="0"/>
              </a:spcBef>
              <a:spcAft>
                <a:spcPts val="0"/>
              </a:spcAft>
              <a:buSzPts val="3000"/>
              <a:buNone/>
              <a:defRPr sz="5600">
                <a:solidFill>
                  <a:schemeClr val="lt1"/>
                </a:solidFill>
              </a:defRPr>
            </a:lvl2pPr>
            <a:lvl3pPr lvl="2" algn="l">
              <a:lnSpc>
                <a:spcPct val="100000"/>
              </a:lnSpc>
              <a:spcBef>
                <a:spcPts val="0"/>
              </a:spcBef>
              <a:spcAft>
                <a:spcPts val="0"/>
              </a:spcAft>
              <a:buSzPts val="3000"/>
              <a:buNone/>
              <a:defRPr sz="5600">
                <a:solidFill>
                  <a:schemeClr val="lt1"/>
                </a:solidFill>
              </a:defRPr>
            </a:lvl3pPr>
            <a:lvl4pPr lvl="3" algn="l">
              <a:lnSpc>
                <a:spcPct val="100000"/>
              </a:lnSpc>
              <a:spcBef>
                <a:spcPts val="0"/>
              </a:spcBef>
              <a:spcAft>
                <a:spcPts val="0"/>
              </a:spcAft>
              <a:buSzPts val="3000"/>
              <a:buNone/>
              <a:defRPr sz="5600">
                <a:solidFill>
                  <a:schemeClr val="lt1"/>
                </a:solidFill>
              </a:defRPr>
            </a:lvl4pPr>
            <a:lvl5pPr lvl="4" algn="l">
              <a:lnSpc>
                <a:spcPct val="100000"/>
              </a:lnSpc>
              <a:spcBef>
                <a:spcPts val="0"/>
              </a:spcBef>
              <a:spcAft>
                <a:spcPts val="0"/>
              </a:spcAft>
              <a:buSzPts val="3000"/>
              <a:buNone/>
              <a:defRPr sz="5600">
                <a:solidFill>
                  <a:schemeClr val="lt1"/>
                </a:solidFill>
              </a:defRPr>
            </a:lvl5pPr>
            <a:lvl6pPr lvl="5" algn="l">
              <a:lnSpc>
                <a:spcPct val="100000"/>
              </a:lnSpc>
              <a:spcBef>
                <a:spcPts val="0"/>
              </a:spcBef>
              <a:spcAft>
                <a:spcPts val="0"/>
              </a:spcAft>
              <a:buSzPts val="3000"/>
              <a:buNone/>
              <a:defRPr sz="5600">
                <a:solidFill>
                  <a:schemeClr val="lt1"/>
                </a:solidFill>
              </a:defRPr>
            </a:lvl6pPr>
            <a:lvl7pPr lvl="6" algn="l">
              <a:lnSpc>
                <a:spcPct val="100000"/>
              </a:lnSpc>
              <a:spcBef>
                <a:spcPts val="0"/>
              </a:spcBef>
              <a:spcAft>
                <a:spcPts val="0"/>
              </a:spcAft>
              <a:buSzPts val="3000"/>
              <a:buNone/>
              <a:defRPr sz="5600">
                <a:solidFill>
                  <a:schemeClr val="lt1"/>
                </a:solidFill>
              </a:defRPr>
            </a:lvl7pPr>
            <a:lvl8pPr lvl="7" algn="l">
              <a:lnSpc>
                <a:spcPct val="100000"/>
              </a:lnSpc>
              <a:spcBef>
                <a:spcPts val="0"/>
              </a:spcBef>
              <a:spcAft>
                <a:spcPts val="0"/>
              </a:spcAft>
              <a:buSzPts val="3000"/>
              <a:buNone/>
              <a:defRPr sz="5600">
                <a:solidFill>
                  <a:schemeClr val="lt1"/>
                </a:solidFill>
              </a:defRPr>
            </a:lvl8pPr>
            <a:lvl9pPr lvl="8" algn="l">
              <a:lnSpc>
                <a:spcPct val="100000"/>
              </a:lnSpc>
              <a:spcBef>
                <a:spcPts val="0"/>
              </a:spcBef>
              <a:spcAft>
                <a:spcPts val="0"/>
              </a:spcAft>
              <a:buSzPts val="3000"/>
              <a:buNone/>
              <a:defRPr sz="5600">
                <a:solidFill>
                  <a:schemeClr val="lt1"/>
                </a:solidFill>
              </a:defRPr>
            </a:lvl9pPr>
          </a:lstStyle>
          <a:p/>
        </p:txBody>
      </p:sp>
      <p:sp>
        <p:nvSpPr>
          <p:cNvPr id="54" name="Google Shape;54;p12"/>
          <p:cNvSpPr txBox="1"/>
          <p:nvPr>
            <p:ph idx="1" type="subTitle"/>
          </p:nvPr>
        </p:nvSpPr>
        <p:spPr>
          <a:xfrm>
            <a:off x="411425" y="3431775"/>
            <a:ext cx="8321400" cy="384000"/>
          </a:xfrm>
          <a:prstGeom prst="rect">
            <a:avLst/>
          </a:prstGeom>
          <a:noFill/>
          <a:ln>
            <a:noFill/>
          </a:ln>
        </p:spPr>
        <p:txBody>
          <a:bodyPr anchorCtr="0" anchor="t" bIns="0" lIns="0" spcFirstLastPara="1" rIns="0" wrap="square" tIns="0">
            <a:noAutofit/>
          </a:bodyPr>
          <a:lstStyle>
            <a:lvl1pPr lvl="0" algn="ctr">
              <a:lnSpc>
                <a:spcPct val="100000"/>
              </a:lnSpc>
              <a:spcBef>
                <a:spcPts val="500"/>
              </a:spcBef>
              <a:spcAft>
                <a:spcPts val="0"/>
              </a:spcAft>
              <a:buSzPts val="1800"/>
              <a:buNone/>
              <a:defRPr sz="1400">
                <a:solidFill>
                  <a:schemeClr val="lt1"/>
                </a:solidFill>
                <a:latin typeface="Open Sans Light"/>
                <a:ea typeface="Open Sans Light"/>
                <a:cs typeface="Open Sans Light"/>
                <a:sym typeface="Open Sans Light"/>
              </a:defRPr>
            </a:lvl1pPr>
            <a:lvl2pPr lvl="1" algn="l">
              <a:lnSpc>
                <a:spcPct val="100000"/>
              </a:lnSpc>
              <a:spcBef>
                <a:spcPts val="1000"/>
              </a:spcBef>
              <a:spcAft>
                <a:spcPts val="0"/>
              </a:spcAft>
              <a:buSzPts val="1600"/>
              <a:buNone/>
              <a:defRPr>
                <a:solidFill>
                  <a:schemeClr val="lt1"/>
                </a:solidFill>
              </a:defRPr>
            </a:lvl2pPr>
            <a:lvl3pPr lvl="2" algn="l">
              <a:lnSpc>
                <a:spcPct val="100000"/>
              </a:lnSpc>
              <a:spcBef>
                <a:spcPts val="1000"/>
              </a:spcBef>
              <a:spcAft>
                <a:spcPts val="0"/>
              </a:spcAft>
              <a:buSzPts val="1400"/>
              <a:buNone/>
              <a:defRPr>
                <a:solidFill>
                  <a:schemeClr val="lt1"/>
                </a:solidFill>
              </a:defRPr>
            </a:lvl3pPr>
            <a:lvl4pPr lvl="3" algn="l">
              <a:lnSpc>
                <a:spcPct val="100000"/>
              </a:lnSpc>
              <a:spcBef>
                <a:spcPts val="1000"/>
              </a:spcBef>
              <a:spcAft>
                <a:spcPts val="0"/>
              </a:spcAft>
              <a:buSzPts val="1200"/>
              <a:buNone/>
              <a:defRPr>
                <a:solidFill>
                  <a:schemeClr val="lt1"/>
                </a:solidFill>
              </a:defRPr>
            </a:lvl4pPr>
            <a:lvl5pPr lvl="4" algn="l">
              <a:lnSpc>
                <a:spcPct val="100000"/>
              </a:lnSpc>
              <a:spcBef>
                <a:spcPts val="1000"/>
              </a:spcBef>
              <a:spcAft>
                <a:spcPts val="0"/>
              </a:spcAft>
              <a:buSzPts val="900"/>
              <a:buNone/>
              <a:defRPr>
                <a:solidFill>
                  <a:schemeClr val="lt1"/>
                </a:solidFill>
              </a:defRPr>
            </a:lvl5pPr>
            <a:lvl6pPr lvl="5" algn="l">
              <a:lnSpc>
                <a:spcPct val="100000"/>
              </a:lnSpc>
              <a:spcBef>
                <a:spcPts val="1000"/>
              </a:spcBef>
              <a:spcAft>
                <a:spcPts val="0"/>
              </a:spcAft>
              <a:buSzPts val="900"/>
              <a:buNone/>
              <a:defRPr>
                <a:solidFill>
                  <a:schemeClr val="lt1"/>
                </a:solidFill>
              </a:defRPr>
            </a:lvl6pPr>
            <a:lvl7pPr lvl="6" algn="l">
              <a:lnSpc>
                <a:spcPct val="100000"/>
              </a:lnSpc>
              <a:spcBef>
                <a:spcPts val="1000"/>
              </a:spcBef>
              <a:spcAft>
                <a:spcPts val="0"/>
              </a:spcAft>
              <a:buSzPts val="900"/>
              <a:buNone/>
              <a:defRPr>
                <a:solidFill>
                  <a:schemeClr val="lt1"/>
                </a:solidFill>
              </a:defRPr>
            </a:lvl7pPr>
            <a:lvl8pPr lvl="7" algn="l">
              <a:lnSpc>
                <a:spcPct val="100000"/>
              </a:lnSpc>
              <a:spcBef>
                <a:spcPts val="1000"/>
              </a:spcBef>
              <a:spcAft>
                <a:spcPts val="0"/>
              </a:spcAft>
              <a:buSzPts val="900"/>
              <a:buNone/>
              <a:defRPr>
                <a:solidFill>
                  <a:schemeClr val="lt1"/>
                </a:solidFill>
              </a:defRPr>
            </a:lvl8pPr>
            <a:lvl9pPr lvl="8" algn="l">
              <a:lnSpc>
                <a:spcPct val="100000"/>
              </a:lnSpc>
              <a:spcBef>
                <a:spcPts val="1000"/>
              </a:spcBef>
              <a:spcAft>
                <a:spcPts val="1000"/>
              </a:spcAft>
              <a:buSzPts val="900"/>
              <a:buNone/>
              <a:defRPr>
                <a:solidFill>
                  <a:schemeClr val="lt1"/>
                </a:solidFill>
              </a:defRPr>
            </a:lvl9pPr>
          </a:lstStyle>
          <a:p/>
        </p:txBody>
      </p:sp>
      <p:sp>
        <p:nvSpPr>
          <p:cNvPr id="55" name="Google Shape;55;p12"/>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Side Photo">
  <p:cSld name="CUSTOM_1">
    <p:bg>
      <p:bgPr>
        <a:solidFill>
          <a:schemeClr val="lt1"/>
        </a:solidFill>
      </p:bgPr>
    </p:bg>
    <p:spTree>
      <p:nvGrpSpPr>
        <p:cNvPr id="56" name="Shape 56"/>
        <p:cNvGrpSpPr/>
        <p:nvPr/>
      </p:nvGrpSpPr>
      <p:grpSpPr>
        <a:xfrm>
          <a:off x="0" y="0"/>
          <a:ext cx="0" cy="0"/>
          <a:chOff x="0" y="0"/>
          <a:chExt cx="0" cy="0"/>
        </a:xfrm>
      </p:grpSpPr>
      <p:sp>
        <p:nvSpPr>
          <p:cNvPr id="57" name="Google Shape;57;p13"/>
          <p:cNvSpPr/>
          <p:nvPr/>
        </p:nvSpPr>
        <p:spPr>
          <a:xfrm>
            <a:off x="4548900" y="0"/>
            <a:ext cx="4595100" cy="5143500"/>
          </a:xfrm>
          <a:prstGeom prst="rect">
            <a:avLst/>
          </a:prstGeom>
          <a:gradFill>
            <a:gsLst>
              <a:gs pos="0">
                <a:srgbClr val="32B9CF"/>
              </a:gs>
              <a:gs pos="52999">
                <a:srgbClr val="1C6DB6"/>
              </a:gs>
              <a:gs pos="100000">
                <a:srgbClr val="702269"/>
              </a:gs>
            </a:gsLst>
            <a:lin ang="2700006"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58" name="Google Shape;58;p13"/>
          <p:cNvSpPr txBox="1"/>
          <p:nvPr>
            <p:ph type="title"/>
          </p:nvPr>
        </p:nvSpPr>
        <p:spPr>
          <a:xfrm>
            <a:off x="411425" y="1028175"/>
            <a:ext cx="3834300" cy="1040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9" name="Google Shape;59;p13"/>
          <p:cNvSpPr txBox="1"/>
          <p:nvPr>
            <p:ph idx="1" type="body"/>
          </p:nvPr>
        </p:nvSpPr>
        <p:spPr>
          <a:xfrm>
            <a:off x="411550" y="2724275"/>
            <a:ext cx="3834300" cy="1989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
        <p:nvSpPr>
          <p:cNvPr id="60" name="Google Shape;60;p13"/>
          <p:cNvSpPr txBox="1"/>
          <p:nvPr>
            <p:ph idx="2" type="subTitle"/>
          </p:nvPr>
        </p:nvSpPr>
        <p:spPr>
          <a:xfrm>
            <a:off x="411425" y="2340275"/>
            <a:ext cx="3834300" cy="384000"/>
          </a:xfrm>
          <a:prstGeom prst="rect">
            <a:avLst/>
          </a:prstGeom>
          <a:noFill/>
          <a:ln>
            <a:noFill/>
          </a:ln>
        </p:spPr>
        <p:txBody>
          <a:bodyPr anchorCtr="0" anchor="t" bIns="0" lIns="0" spcFirstLastPara="1" rIns="0" wrap="square" tIns="0">
            <a:noAutofit/>
          </a:bodyPr>
          <a:lstStyle>
            <a:lvl1pPr lvl="0" algn="l">
              <a:lnSpc>
                <a:spcPct val="100000"/>
              </a:lnSpc>
              <a:spcBef>
                <a:spcPts val="500"/>
              </a:spcBef>
              <a:spcAft>
                <a:spcPts val="0"/>
              </a:spcAft>
              <a:buSzPts val="1800"/>
              <a:buNone/>
              <a:defRPr sz="1400">
                <a:solidFill>
                  <a:schemeClr val="dk1"/>
                </a:solidFill>
                <a:latin typeface="Open Sans SemiBold"/>
                <a:ea typeface="Open Sans SemiBold"/>
                <a:cs typeface="Open Sans SemiBold"/>
                <a:sym typeface="Open Sans SemiBold"/>
              </a:defRPr>
            </a:lvl1pPr>
            <a:lvl2pPr lvl="1" algn="l">
              <a:lnSpc>
                <a:spcPct val="100000"/>
              </a:lnSpc>
              <a:spcBef>
                <a:spcPts val="1000"/>
              </a:spcBef>
              <a:spcAft>
                <a:spcPts val="0"/>
              </a:spcAft>
              <a:buSzPts val="1600"/>
              <a:buNone/>
              <a:defRPr sz="1400">
                <a:solidFill>
                  <a:schemeClr val="dk1"/>
                </a:solidFill>
                <a:latin typeface="Open Sans SemiBold"/>
                <a:ea typeface="Open Sans SemiBold"/>
                <a:cs typeface="Open Sans SemiBold"/>
                <a:sym typeface="Open Sans SemiBold"/>
              </a:defRPr>
            </a:lvl2pPr>
            <a:lvl3pPr lvl="2" algn="l">
              <a:lnSpc>
                <a:spcPct val="100000"/>
              </a:lnSpc>
              <a:spcBef>
                <a:spcPts val="1000"/>
              </a:spcBef>
              <a:spcAft>
                <a:spcPts val="0"/>
              </a:spcAft>
              <a:buSzPts val="1400"/>
              <a:buNone/>
              <a:defRPr sz="1400">
                <a:solidFill>
                  <a:schemeClr val="dk1"/>
                </a:solidFill>
                <a:latin typeface="Open Sans SemiBold"/>
                <a:ea typeface="Open Sans SemiBold"/>
                <a:cs typeface="Open Sans SemiBold"/>
                <a:sym typeface="Open Sans SemiBold"/>
              </a:defRPr>
            </a:lvl3pPr>
            <a:lvl4pPr lvl="3" algn="l">
              <a:lnSpc>
                <a:spcPct val="100000"/>
              </a:lnSpc>
              <a:spcBef>
                <a:spcPts val="1000"/>
              </a:spcBef>
              <a:spcAft>
                <a:spcPts val="0"/>
              </a:spcAft>
              <a:buSzPts val="1200"/>
              <a:buNone/>
              <a:defRPr sz="1400">
                <a:solidFill>
                  <a:schemeClr val="dk1"/>
                </a:solidFill>
                <a:latin typeface="Open Sans SemiBold"/>
                <a:ea typeface="Open Sans SemiBold"/>
                <a:cs typeface="Open Sans SemiBold"/>
                <a:sym typeface="Open Sans SemiBold"/>
              </a:defRPr>
            </a:lvl4pPr>
            <a:lvl5pPr lvl="4"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5pPr>
            <a:lvl6pPr lvl="5"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6pPr>
            <a:lvl7pPr lvl="6"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7pPr>
            <a:lvl8pPr lvl="7"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8pPr>
            <a:lvl9pPr lvl="8" algn="l">
              <a:lnSpc>
                <a:spcPct val="100000"/>
              </a:lnSpc>
              <a:spcBef>
                <a:spcPts val="1000"/>
              </a:spcBef>
              <a:spcAft>
                <a:spcPts val="1000"/>
              </a:spcAft>
              <a:buSzPts val="900"/>
              <a:buNone/>
              <a:defRPr sz="1400">
                <a:solidFill>
                  <a:schemeClr val="dk1"/>
                </a:solidFill>
                <a:latin typeface="Open Sans SemiBold"/>
                <a:ea typeface="Open Sans SemiBold"/>
                <a:cs typeface="Open Sans SemiBold"/>
                <a:sym typeface="Open Sans SemiBold"/>
              </a:defRPr>
            </a:lvl9pPr>
          </a:lstStyle>
          <a:p/>
        </p:txBody>
      </p:sp>
      <p:sp>
        <p:nvSpPr>
          <p:cNvPr id="61" name="Google Shape;61;p13"/>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674">
          <p15:clr>
            <a:srgbClr val="F9AD4C"/>
          </p15:clr>
        </p15:guide>
        <p15:guide id="2" pos="2865">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Side Blank">
  <p:cSld name="CUSTOM_1_4">
    <p:bg>
      <p:bgPr>
        <a:solidFill>
          <a:schemeClr val="lt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411427" y="1028175"/>
            <a:ext cx="3834300" cy="1040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4" name="Google Shape;64;p14"/>
          <p:cNvSpPr txBox="1"/>
          <p:nvPr>
            <p:ph idx="1" type="body"/>
          </p:nvPr>
        </p:nvSpPr>
        <p:spPr>
          <a:xfrm>
            <a:off x="411425" y="2724275"/>
            <a:ext cx="3834300" cy="1989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
        <p:nvSpPr>
          <p:cNvPr id="65" name="Google Shape;65;p14"/>
          <p:cNvSpPr txBox="1"/>
          <p:nvPr>
            <p:ph idx="2" type="subTitle"/>
          </p:nvPr>
        </p:nvSpPr>
        <p:spPr>
          <a:xfrm>
            <a:off x="411425" y="2340275"/>
            <a:ext cx="3834300" cy="384000"/>
          </a:xfrm>
          <a:prstGeom prst="rect">
            <a:avLst/>
          </a:prstGeom>
          <a:noFill/>
          <a:ln>
            <a:noFill/>
          </a:ln>
        </p:spPr>
        <p:txBody>
          <a:bodyPr anchorCtr="0" anchor="t" bIns="0" lIns="0" spcFirstLastPara="1" rIns="0" wrap="square" tIns="0">
            <a:noAutofit/>
          </a:bodyPr>
          <a:lstStyle>
            <a:lvl1pPr lvl="0" algn="l">
              <a:lnSpc>
                <a:spcPct val="100000"/>
              </a:lnSpc>
              <a:spcBef>
                <a:spcPts val="500"/>
              </a:spcBef>
              <a:spcAft>
                <a:spcPts val="0"/>
              </a:spcAft>
              <a:buSzPts val="1800"/>
              <a:buNone/>
              <a:defRPr sz="1400">
                <a:solidFill>
                  <a:schemeClr val="dk1"/>
                </a:solidFill>
                <a:latin typeface="Open Sans SemiBold"/>
                <a:ea typeface="Open Sans SemiBold"/>
                <a:cs typeface="Open Sans SemiBold"/>
                <a:sym typeface="Open Sans SemiBold"/>
              </a:defRPr>
            </a:lvl1pPr>
            <a:lvl2pPr lvl="1" algn="l">
              <a:lnSpc>
                <a:spcPct val="100000"/>
              </a:lnSpc>
              <a:spcBef>
                <a:spcPts val="1000"/>
              </a:spcBef>
              <a:spcAft>
                <a:spcPts val="0"/>
              </a:spcAft>
              <a:buSzPts val="1600"/>
              <a:buNone/>
              <a:defRPr sz="1400">
                <a:solidFill>
                  <a:schemeClr val="dk1"/>
                </a:solidFill>
                <a:latin typeface="Open Sans SemiBold"/>
                <a:ea typeface="Open Sans SemiBold"/>
                <a:cs typeface="Open Sans SemiBold"/>
                <a:sym typeface="Open Sans SemiBold"/>
              </a:defRPr>
            </a:lvl2pPr>
            <a:lvl3pPr lvl="2" algn="l">
              <a:lnSpc>
                <a:spcPct val="100000"/>
              </a:lnSpc>
              <a:spcBef>
                <a:spcPts val="1000"/>
              </a:spcBef>
              <a:spcAft>
                <a:spcPts val="0"/>
              </a:spcAft>
              <a:buSzPts val="1400"/>
              <a:buNone/>
              <a:defRPr sz="1400">
                <a:solidFill>
                  <a:schemeClr val="dk1"/>
                </a:solidFill>
                <a:latin typeface="Open Sans SemiBold"/>
                <a:ea typeface="Open Sans SemiBold"/>
                <a:cs typeface="Open Sans SemiBold"/>
                <a:sym typeface="Open Sans SemiBold"/>
              </a:defRPr>
            </a:lvl3pPr>
            <a:lvl4pPr lvl="3" algn="l">
              <a:lnSpc>
                <a:spcPct val="100000"/>
              </a:lnSpc>
              <a:spcBef>
                <a:spcPts val="1000"/>
              </a:spcBef>
              <a:spcAft>
                <a:spcPts val="0"/>
              </a:spcAft>
              <a:buSzPts val="1200"/>
              <a:buNone/>
              <a:defRPr sz="1400">
                <a:solidFill>
                  <a:schemeClr val="dk1"/>
                </a:solidFill>
                <a:latin typeface="Open Sans SemiBold"/>
                <a:ea typeface="Open Sans SemiBold"/>
                <a:cs typeface="Open Sans SemiBold"/>
                <a:sym typeface="Open Sans SemiBold"/>
              </a:defRPr>
            </a:lvl4pPr>
            <a:lvl5pPr lvl="4"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5pPr>
            <a:lvl6pPr lvl="5"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6pPr>
            <a:lvl7pPr lvl="6"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7pPr>
            <a:lvl8pPr lvl="7"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8pPr>
            <a:lvl9pPr lvl="8" algn="l">
              <a:lnSpc>
                <a:spcPct val="100000"/>
              </a:lnSpc>
              <a:spcBef>
                <a:spcPts val="1000"/>
              </a:spcBef>
              <a:spcAft>
                <a:spcPts val="1000"/>
              </a:spcAft>
              <a:buSzPts val="900"/>
              <a:buNone/>
              <a:defRPr sz="1400">
                <a:solidFill>
                  <a:schemeClr val="dk1"/>
                </a:solidFill>
                <a:latin typeface="Open Sans SemiBold"/>
                <a:ea typeface="Open Sans SemiBold"/>
                <a:cs typeface="Open Sans SemiBold"/>
                <a:sym typeface="Open Sans SemiBold"/>
              </a:defRPr>
            </a:lvl9pPr>
          </a:lstStyle>
          <a:p/>
        </p:txBody>
      </p:sp>
      <p:sp>
        <p:nvSpPr>
          <p:cNvPr id="66" name="Google Shape;66;p14"/>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674">
          <p15:clr>
            <a:srgbClr val="F9AD4C"/>
          </p15:clr>
        </p15:guide>
        <p15:guide id="2" pos="2859">
          <p15:clr>
            <a:srgbClr val="F9AD4C"/>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Blocks">
  <p:cSld name="CUSTOM_4_1_1_1">
    <p:bg>
      <p:bgPr>
        <a:gradFill>
          <a:gsLst>
            <a:gs pos="0">
              <a:srgbClr val="914D8F"/>
            </a:gs>
            <a:gs pos="100000">
              <a:srgbClr val="702269"/>
            </a:gs>
          </a:gsLst>
          <a:lin ang="2700006" scaled="0"/>
        </a:gra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411425" y="310550"/>
            <a:ext cx="8321400" cy="720300"/>
          </a:xfrm>
          <a:prstGeom prst="rect">
            <a:avLst/>
          </a:prstGeom>
          <a:noFill/>
          <a:ln>
            <a:noFill/>
          </a:ln>
        </p:spPr>
        <p:txBody>
          <a:bodyPr anchorCtr="0" anchor="b" bIns="0" lIns="0" spcFirstLastPara="1" rIns="0" wrap="square" tIns="0">
            <a:noAutofit/>
          </a:bodyPr>
          <a:lstStyle>
            <a:lvl1pPr lvl="0" algn="ctr">
              <a:lnSpc>
                <a:spcPct val="115000"/>
              </a:lnSpc>
              <a:spcBef>
                <a:spcPts val="0"/>
              </a:spcBef>
              <a:spcAft>
                <a:spcPts val="0"/>
              </a:spcAft>
              <a:buSzPts val="2800"/>
              <a:buNone/>
              <a:defRPr sz="2900">
                <a:solidFill>
                  <a:schemeClr val="lt1"/>
                </a:solidFill>
              </a:defRPr>
            </a:lvl1pPr>
            <a:lvl2pPr lvl="1" algn="l">
              <a:lnSpc>
                <a:spcPct val="100000"/>
              </a:lnSpc>
              <a:spcBef>
                <a:spcPts val="0"/>
              </a:spcBef>
              <a:spcAft>
                <a:spcPts val="0"/>
              </a:spcAft>
              <a:buSzPts val="3000"/>
              <a:buNone/>
              <a:defRPr sz="5600">
                <a:solidFill>
                  <a:schemeClr val="lt1"/>
                </a:solidFill>
              </a:defRPr>
            </a:lvl2pPr>
            <a:lvl3pPr lvl="2" algn="l">
              <a:lnSpc>
                <a:spcPct val="100000"/>
              </a:lnSpc>
              <a:spcBef>
                <a:spcPts val="0"/>
              </a:spcBef>
              <a:spcAft>
                <a:spcPts val="0"/>
              </a:spcAft>
              <a:buSzPts val="3000"/>
              <a:buNone/>
              <a:defRPr sz="5600">
                <a:solidFill>
                  <a:schemeClr val="lt1"/>
                </a:solidFill>
              </a:defRPr>
            </a:lvl3pPr>
            <a:lvl4pPr lvl="3" algn="l">
              <a:lnSpc>
                <a:spcPct val="100000"/>
              </a:lnSpc>
              <a:spcBef>
                <a:spcPts val="0"/>
              </a:spcBef>
              <a:spcAft>
                <a:spcPts val="0"/>
              </a:spcAft>
              <a:buSzPts val="3000"/>
              <a:buNone/>
              <a:defRPr sz="5600">
                <a:solidFill>
                  <a:schemeClr val="lt1"/>
                </a:solidFill>
              </a:defRPr>
            </a:lvl4pPr>
            <a:lvl5pPr lvl="4" algn="l">
              <a:lnSpc>
                <a:spcPct val="100000"/>
              </a:lnSpc>
              <a:spcBef>
                <a:spcPts val="0"/>
              </a:spcBef>
              <a:spcAft>
                <a:spcPts val="0"/>
              </a:spcAft>
              <a:buSzPts val="3000"/>
              <a:buNone/>
              <a:defRPr sz="5600">
                <a:solidFill>
                  <a:schemeClr val="lt1"/>
                </a:solidFill>
              </a:defRPr>
            </a:lvl5pPr>
            <a:lvl6pPr lvl="5" algn="l">
              <a:lnSpc>
                <a:spcPct val="100000"/>
              </a:lnSpc>
              <a:spcBef>
                <a:spcPts val="0"/>
              </a:spcBef>
              <a:spcAft>
                <a:spcPts val="0"/>
              </a:spcAft>
              <a:buSzPts val="3000"/>
              <a:buNone/>
              <a:defRPr sz="5600">
                <a:solidFill>
                  <a:schemeClr val="lt1"/>
                </a:solidFill>
              </a:defRPr>
            </a:lvl6pPr>
            <a:lvl7pPr lvl="6" algn="l">
              <a:lnSpc>
                <a:spcPct val="100000"/>
              </a:lnSpc>
              <a:spcBef>
                <a:spcPts val="0"/>
              </a:spcBef>
              <a:spcAft>
                <a:spcPts val="0"/>
              </a:spcAft>
              <a:buSzPts val="3000"/>
              <a:buNone/>
              <a:defRPr sz="5600">
                <a:solidFill>
                  <a:schemeClr val="lt1"/>
                </a:solidFill>
              </a:defRPr>
            </a:lvl7pPr>
            <a:lvl8pPr lvl="7" algn="l">
              <a:lnSpc>
                <a:spcPct val="100000"/>
              </a:lnSpc>
              <a:spcBef>
                <a:spcPts val="0"/>
              </a:spcBef>
              <a:spcAft>
                <a:spcPts val="0"/>
              </a:spcAft>
              <a:buSzPts val="3000"/>
              <a:buNone/>
              <a:defRPr sz="5600">
                <a:solidFill>
                  <a:schemeClr val="lt1"/>
                </a:solidFill>
              </a:defRPr>
            </a:lvl8pPr>
            <a:lvl9pPr lvl="8" algn="l">
              <a:lnSpc>
                <a:spcPct val="100000"/>
              </a:lnSpc>
              <a:spcBef>
                <a:spcPts val="0"/>
              </a:spcBef>
              <a:spcAft>
                <a:spcPts val="0"/>
              </a:spcAft>
              <a:buSzPts val="3000"/>
              <a:buNone/>
              <a:defRPr sz="5600">
                <a:solidFill>
                  <a:schemeClr val="lt1"/>
                </a:solidFill>
              </a:defRPr>
            </a:lvl9pPr>
          </a:lstStyle>
          <a:p/>
        </p:txBody>
      </p:sp>
      <p:sp>
        <p:nvSpPr>
          <p:cNvPr id="69" name="Google Shape;69;p15"/>
          <p:cNvSpPr txBox="1"/>
          <p:nvPr>
            <p:ph idx="1" type="subTitle"/>
          </p:nvPr>
        </p:nvSpPr>
        <p:spPr>
          <a:xfrm>
            <a:off x="411425" y="1030850"/>
            <a:ext cx="8321400" cy="384000"/>
          </a:xfrm>
          <a:prstGeom prst="rect">
            <a:avLst/>
          </a:prstGeom>
          <a:noFill/>
          <a:ln>
            <a:noFill/>
          </a:ln>
        </p:spPr>
        <p:txBody>
          <a:bodyPr anchorCtr="0" anchor="t" bIns="0" lIns="0" spcFirstLastPara="1" rIns="0" wrap="square" tIns="0">
            <a:noAutofit/>
          </a:bodyPr>
          <a:lstStyle>
            <a:lvl1pPr lvl="0" algn="ctr">
              <a:lnSpc>
                <a:spcPct val="100000"/>
              </a:lnSpc>
              <a:spcBef>
                <a:spcPts val="500"/>
              </a:spcBef>
              <a:spcAft>
                <a:spcPts val="0"/>
              </a:spcAft>
              <a:buSzPts val="1800"/>
              <a:buNone/>
              <a:defRPr i="1" sz="1400">
                <a:solidFill>
                  <a:schemeClr val="lt1"/>
                </a:solidFill>
                <a:latin typeface="Open Sans"/>
                <a:ea typeface="Open Sans"/>
                <a:cs typeface="Open Sans"/>
                <a:sym typeface="Open Sans"/>
              </a:defRPr>
            </a:lvl1pPr>
            <a:lvl2pPr lvl="1" algn="l">
              <a:lnSpc>
                <a:spcPct val="100000"/>
              </a:lnSpc>
              <a:spcBef>
                <a:spcPts val="1000"/>
              </a:spcBef>
              <a:spcAft>
                <a:spcPts val="0"/>
              </a:spcAft>
              <a:buSzPts val="1600"/>
              <a:buNone/>
              <a:defRPr>
                <a:solidFill>
                  <a:schemeClr val="lt1"/>
                </a:solidFill>
              </a:defRPr>
            </a:lvl2pPr>
            <a:lvl3pPr lvl="2" algn="l">
              <a:lnSpc>
                <a:spcPct val="100000"/>
              </a:lnSpc>
              <a:spcBef>
                <a:spcPts val="1000"/>
              </a:spcBef>
              <a:spcAft>
                <a:spcPts val="0"/>
              </a:spcAft>
              <a:buSzPts val="1400"/>
              <a:buNone/>
              <a:defRPr>
                <a:solidFill>
                  <a:schemeClr val="lt1"/>
                </a:solidFill>
              </a:defRPr>
            </a:lvl3pPr>
            <a:lvl4pPr lvl="3" algn="l">
              <a:lnSpc>
                <a:spcPct val="100000"/>
              </a:lnSpc>
              <a:spcBef>
                <a:spcPts val="1000"/>
              </a:spcBef>
              <a:spcAft>
                <a:spcPts val="0"/>
              </a:spcAft>
              <a:buSzPts val="1200"/>
              <a:buNone/>
              <a:defRPr>
                <a:solidFill>
                  <a:schemeClr val="lt1"/>
                </a:solidFill>
              </a:defRPr>
            </a:lvl4pPr>
            <a:lvl5pPr lvl="4" algn="l">
              <a:lnSpc>
                <a:spcPct val="100000"/>
              </a:lnSpc>
              <a:spcBef>
                <a:spcPts val="1000"/>
              </a:spcBef>
              <a:spcAft>
                <a:spcPts val="0"/>
              </a:spcAft>
              <a:buSzPts val="900"/>
              <a:buNone/>
              <a:defRPr>
                <a:solidFill>
                  <a:schemeClr val="lt1"/>
                </a:solidFill>
              </a:defRPr>
            </a:lvl5pPr>
            <a:lvl6pPr lvl="5" algn="l">
              <a:lnSpc>
                <a:spcPct val="100000"/>
              </a:lnSpc>
              <a:spcBef>
                <a:spcPts val="1000"/>
              </a:spcBef>
              <a:spcAft>
                <a:spcPts val="0"/>
              </a:spcAft>
              <a:buSzPts val="900"/>
              <a:buNone/>
              <a:defRPr>
                <a:solidFill>
                  <a:schemeClr val="lt1"/>
                </a:solidFill>
              </a:defRPr>
            </a:lvl6pPr>
            <a:lvl7pPr lvl="6" algn="l">
              <a:lnSpc>
                <a:spcPct val="100000"/>
              </a:lnSpc>
              <a:spcBef>
                <a:spcPts val="1000"/>
              </a:spcBef>
              <a:spcAft>
                <a:spcPts val="0"/>
              </a:spcAft>
              <a:buSzPts val="900"/>
              <a:buNone/>
              <a:defRPr>
                <a:solidFill>
                  <a:schemeClr val="lt1"/>
                </a:solidFill>
              </a:defRPr>
            </a:lvl7pPr>
            <a:lvl8pPr lvl="7" algn="l">
              <a:lnSpc>
                <a:spcPct val="100000"/>
              </a:lnSpc>
              <a:spcBef>
                <a:spcPts val="1000"/>
              </a:spcBef>
              <a:spcAft>
                <a:spcPts val="0"/>
              </a:spcAft>
              <a:buSzPts val="900"/>
              <a:buNone/>
              <a:defRPr>
                <a:solidFill>
                  <a:schemeClr val="lt1"/>
                </a:solidFill>
              </a:defRPr>
            </a:lvl8pPr>
            <a:lvl9pPr lvl="8" algn="l">
              <a:lnSpc>
                <a:spcPct val="100000"/>
              </a:lnSpc>
              <a:spcBef>
                <a:spcPts val="1000"/>
              </a:spcBef>
              <a:spcAft>
                <a:spcPts val="1000"/>
              </a:spcAft>
              <a:buSzPts val="900"/>
              <a:buNone/>
              <a:defRPr>
                <a:solidFill>
                  <a:schemeClr val="lt1"/>
                </a:solidFill>
              </a:defRPr>
            </a:lvl9pPr>
          </a:lstStyle>
          <a:p/>
        </p:txBody>
      </p:sp>
      <p:sp>
        <p:nvSpPr>
          <p:cNvPr id="70" name="Google Shape;70;p15"/>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imeline">
  <p:cSld name="CUSTOM_1_2">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411425" y="400225"/>
            <a:ext cx="3834300" cy="1040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 name="Google Shape;73;p16"/>
          <p:cNvSpPr txBox="1"/>
          <p:nvPr>
            <p:ph idx="1" type="body"/>
          </p:nvPr>
        </p:nvSpPr>
        <p:spPr>
          <a:xfrm>
            <a:off x="5201150" y="3899650"/>
            <a:ext cx="3715500" cy="9069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
        <p:nvSpPr>
          <p:cNvPr id="74" name="Google Shape;74;p16"/>
          <p:cNvSpPr txBox="1"/>
          <p:nvPr>
            <p:ph idx="12" type="sldNum"/>
          </p:nvPr>
        </p:nvSpPr>
        <p:spPr>
          <a:xfrm>
            <a:off x="8409800" y="4714300"/>
            <a:ext cx="548700" cy="188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Title">
  <p:cSld name="CUSTOM_7">
    <p:spTree>
      <p:nvGrpSpPr>
        <p:cNvPr id="75" name="Shape 75"/>
        <p:cNvGrpSpPr/>
        <p:nvPr/>
      </p:nvGrpSpPr>
      <p:grpSpPr>
        <a:xfrm>
          <a:off x="0" y="0"/>
          <a:ext cx="0" cy="0"/>
          <a:chOff x="0" y="0"/>
          <a:chExt cx="0" cy="0"/>
        </a:xfrm>
      </p:grpSpPr>
      <p:sp>
        <p:nvSpPr>
          <p:cNvPr id="76" name="Google Shape;76;p17"/>
          <p:cNvSpPr txBox="1"/>
          <p:nvPr>
            <p:ph type="title"/>
          </p:nvPr>
        </p:nvSpPr>
        <p:spPr>
          <a:xfrm>
            <a:off x="411425" y="310550"/>
            <a:ext cx="8321400" cy="720300"/>
          </a:xfrm>
          <a:prstGeom prst="rect">
            <a:avLst/>
          </a:prstGeom>
          <a:noFill/>
          <a:ln>
            <a:noFill/>
          </a:ln>
        </p:spPr>
        <p:txBody>
          <a:bodyPr anchorCtr="0" anchor="b" bIns="0" lIns="0" spcFirstLastPara="1" rIns="0" wrap="square" tIns="0">
            <a:noAutofit/>
          </a:bodyPr>
          <a:lstStyle>
            <a:lvl1pPr lvl="0" algn="ctr">
              <a:lnSpc>
                <a:spcPct val="115000"/>
              </a:lnSpc>
              <a:spcBef>
                <a:spcPts val="0"/>
              </a:spcBef>
              <a:spcAft>
                <a:spcPts val="0"/>
              </a:spcAft>
              <a:buSzPts val="2800"/>
              <a:buNone/>
              <a:defRPr>
                <a:solidFill>
                  <a:schemeClr val="dk1"/>
                </a:solidFill>
              </a:defRPr>
            </a:lvl1pPr>
            <a:lvl2pPr lvl="1" algn="l">
              <a:lnSpc>
                <a:spcPct val="100000"/>
              </a:lnSpc>
              <a:spcBef>
                <a:spcPts val="0"/>
              </a:spcBef>
              <a:spcAft>
                <a:spcPts val="0"/>
              </a:spcAft>
              <a:buSzPts val="3000"/>
              <a:buNone/>
              <a:defRPr sz="5600">
                <a:solidFill>
                  <a:schemeClr val="lt1"/>
                </a:solidFill>
              </a:defRPr>
            </a:lvl2pPr>
            <a:lvl3pPr lvl="2" algn="l">
              <a:lnSpc>
                <a:spcPct val="100000"/>
              </a:lnSpc>
              <a:spcBef>
                <a:spcPts val="0"/>
              </a:spcBef>
              <a:spcAft>
                <a:spcPts val="0"/>
              </a:spcAft>
              <a:buSzPts val="3000"/>
              <a:buNone/>
              <a:defRPr sz="5600">
                <a:solidFill>
                  <a:schemeClr val="lt1"/>
                </a:solidFill>
              </a:defRPr>
            </a:lvl3pPr>
            <a:lvl4pPr lvl="3" algn="l">
              <a:lnSpc>
                <a:spcPct val="100000"/>
              </a:lnSpc>
              <a:spcBef>
                <a:spcPts val="0"/>
              </a:spcBef>
              <a:spcAft>
                <a:spcPts val="0"/>
              </a:spcAft>
              <a:buSzPts val="3000"/>
              <a:buNone/>
              <a:defRPr sz="5600">
                <a:solidFill>
                  <a:schemeClr val="lt1"/>
                </a:solidFill>
              </a:defRPr>
            </a:lvl4pPr>
            <a:lvl5pPr lvl="4" algn="l">
              <a:lnSpc>
                <a:spcPct val="100000"/>
              </a:lnSpc>
              <a:spcBef>
                <a:spcPts val="0"/>
              </a:spcBef>
              <a:spcAft>
                <a:spcPts val="0"/>
              </a:spcAft>
              <a:buSzPts val="3000"/>
              <a:buNone/>
              <a:defRPr sz="5600">
                <a:solidFill>
                  <a:schemeClr val="lt1"/>
                </a:solidFill>
              </a:defRPr>
            </a:lvl5pPr>
            <a:lvl6pPr lvl="5" algn="l">
              <a:lnSpc>
                <a:spcPct val="100000"/>
              </a:lnSpc>
              <a:spcBef>
                <a:spcPts val="0"/>
              </a:spcBef>
              <a:spcAft>
                <a:spcPts val="0"/>
              </a:spcAft>
              <a:buSzPts val="3000"/>
              <a:buNone/>
              <a:defRPr sz="5600">
                <a:solidFill>
                  <a:schemeClr val="lt1"/>
                </a:solidFill>
              </a:defRPr>
            </a:lvl6pPr>
            <a:lvl7pPr lvl="6" algn="l">
              <a:lnSpc>
                <a:spcPct val="100000"/>
              </a:lnSpc>
              <a:spcBef>
                <a:spcPts val="0"/>
              </a:spcBef>
              <a:spcAft>
                <a:spcPts val="0"/>
              </a:spcAft>
              <a:buSzPts val="3000"/>
              <a:buNone/>
              <a:defRPr sz="5600">
                <a:solidFill>
                  <a:schemeClr val="lt1"/>
                </a:solidFill>
              </a:defRPr>
            </a:lvl7pPr>
            <a:lvl8pPr lvl="7" algn="l">
              <a:lnSpc>
                <a:spcPct val="100000"/>
              </a:lnSpc>
              <a:spcBef>
                <a:spcPts val="0"/>
              </a:spcBef>
              <a:spcAft>
                <a:spcPts val="0"/>
              </a:spcAft>
              <a:buSzPts val="3000"/>
              <a:buNone/>
              <a:defRPr sz="5600">
                <a:solidFill>
                  <a:schemeClr val="lt1"/>
                </a:solidFill>
              </a:defRPr>
            </a:lvl8pPr>
            <a:lvl9pPr lvl="8" algn="l">
              <a:lnSpc>
                <a:spcPct val="100000"/>
              </a:lnSpc>
              <a:spcBef>
                <a:spcPts val="0"/>
              </a:spcBef>
              <a:spcAft>
                <a:spcPts val="0"/>
              </a:spcAft>
              <a:buSzPts val="3000"/>
              <a:buNone/>
              <a:defRPr sz="5600">
                <a:solidFill>
                  <a:schemeClr val="lt1"/>
                </a:solidFill>
              </a:defRPr>
            </a:lvl9pPr>
          </a:lstStyle>
          <a:p/>
        </p:txBody>
      </p:sp>
      <p:sp>
        <p:nvSpPr>
          <p:cNvPr id="77" name="Google Shape;77;p17"/>
          <p:cNvSpPr txBox="1"/>
          <p:nvPr>
            <p:ph idx="1" type="subTitle"/>
          </p:nvPr>
        </p:nvSpPr>
        <p:spPr>
          <a:xfrm>
            <a:off x="411425" y="1030850"/>
            <a:ext cx="8321400" cy="384000"/>
          </a:xfrm>
          <a:prstGeom prst="rect">
            <a:avLst/>
          </a:prstGeom>
          <a:noFill/>
          <a:ln>
            <a:noFill/>
          </a:ln>
        </p:spPr>
        <p:txBody>
          <a:bodyPr anchorCtr="0" anchor="t" bIns="0" lIns="0" spcFirstLastPara="1" rIns="0" wrap="square" tIns="0">
            <a:noAutofit/>
          </a:bodyPr>
          <a:lstStyle>
            <a:lvl1pPr lvl="0" algn="ctr">
              <a:lnSpc>
                <a:spcPct val="100000"/>
              </a:lnSpc>
              <a:spcBef>
                <a:spcPts val="500"/>
              </a:spcBef>
              <a:spcAft>
                <a:spcPts val="0"/>
              </a:spcAft>
              <a:buSzPts val="1800"/>
              <a:buNone/>
              <a:defRPr i="1" sz="1400">
                <a:solidFill>
                  <a:srgbClr val="5E5E5E"/>
                </a:solidFill>
                <a:latin typeface="Open Sans"/>
                <a:ea typeface="Open Sans"/>
                <a:cs typeface="Open Sans"/>
                <a:sym typeface="Open Sans"/>
              </a:defRPr>
            </a:lvl1pPr>
            <a:lvl2pPr lvl="1" algn="l">
              <a:lnSpc>
                <a:spcPct val="100000"/>
              </a:lnSpc>
              <a:spcBef>
                <a:spcPts val="1000"/>
              </a:spcBef>
              <a:spcAft>
                <a:spcPts val="0"/>
              </a:spcAft>
              <a:buSzPts val="1600"/>
              <a:buNone/>
              <a:defRPr>
                <a:solidFill>
                  <a:schemeClr val="lt1"/>
                </a:solidFill>
              </a:defRPr>
            </a:lvl2pPr>
            <a:lvl3pPr lvl="2" algn="l">
              <a:lnSpc>
                <a:spcPct val="100000"/>
              </a:lnSpc>
              <a:spcBef>
                <a:spcPts val="1000"/>
              </a:spcBef>
              <a:spcAft>
                <a:spcPts val="0"/>
              </a:spcAft>
              <a:buSzPts val="1400"/>
              <a:buNone/>
              <a:defRPr>
                <a:solidFill>
                  <a:schemeClr val="lt1"/>
                </a:solidFill>
              </a:defRPr>
            </a:lvl3pPr>
            <a:lvl4pPr lvl="3" algn="l">
              <a:lnSpc>
                <a:spcPct val="100000"/>
              </a:lnSpc>
              <a:spcBef>
                <a:spcPts val="1000"/>
              </a:spcBef>
              <a:spcAft>
                <a:spcPts val="0"/>
              </a:spcAft>
              <a:buSzPts val="1200"/>
              <a:buNone/>
              <a:defRPr>
                <a:solidFill>
                  <a:schemeClr val="lt1"/>
                </a:solidFill>
              </a:defRPr>
            </a:lvl4pPr>
            <a:lvl5pPr lvl="4" algn="l">
              <a:lnSpc>
                <a:spcPct val="100000"/>
              </a:lnSpc>
              <a:spcBef>
                <a:spcPts val="1000"/>
              </a:spcBef>
              <a:spcAft>
                <a:spcPts val="0"/>
              </a:spcAft>
              <a:buSzPts val="900"/>
              <a:buNone/>
              <a:defRPr>
                <a:solidFill>
                  <a:schemeClr val="lt1"/>
                </a:solidFill>
              </a:defRPr>
            </a:lvl5pPr>
            <a:lvl6pPr lvl="5" algn="l">
              <a:lnSpc>
                <a:spcPct val="100000"/>
              </a:lnSpc>
              <a:spcBef>
                <a:spcPts val="1000"/>
              </a:spcBef>
              <a:spcAft>
                <a:spcPts val="0"/>
              </a:spcAft>
              <a:buSzPts val="900"/>
              <a:buNone/>
              <a:defRPr>
                <a:solidFill>
                  <a:schemeClr val="lt1"/>
                </a:solidFill>
              </a:defRPr>
            </a:lvl6pPr>
            <a:lvl7pPr lvl="6" algn="l">
              <a:lnSpc>
                <a:spcPct val="100000"/>
              </a:lnSpc>
              <a:spcBef>
                <a:spcPts val="1000"/>
              </a:spcBef>
              <a:spcAft>
                <a:spcPts val="0"/>
              </a:spcAft>
              <a:buSzPts val="900"/>
              <a:buNone/>
              <a:defRPr>
                <a:solidFill>
                  <a:schemeClr val="lt1"/>
                </a:solidFill>
              </a:defRPr>
            </a:lvl7pPr>
            <a:lvl8pPr lvl="7" algn="l">
              <a:lnSpc>
                <a:spcPct val="100000"/>
              </a:lnSpc>
              <a:spcBef>
                <a:spcPts val="1000"/>
              </a:spcBef>
              <a:spcAft>
                <a:spcPts val="0"/>
              </a:spcAft>
              <a:buSzPts val="900"/>
              <a:buNone/>
              <a:defRPr>
                <a:solidFill>
                  <a:schemeClr val="lt1"/>
                </a:solidFill>
              </a:defRPr>
            </a:lvl8pPr>
            <a:lvl9pPr lvl="8" algn="l">
              <a:lnSpc>
                <a:spcPct val="100000"/>
              </a:lnSpc>
              <a:spcBef>
                <a:spcPts val="1000"/>
              </a:spcBef>
              <a:spcAft>
                <a:spcPts val="1000"/>
              </a:spcAft>
              <a:buSzPts val="900"/>
              <a:buNone/>
              <a:defRPr>
                <a:solidFill>
                  <a:schemeClr val="lt1"/>
                </a:solidFill>
              </a:defRPr>
            </a:lvl9pPr>
          </a:lstStyle>
          <a:p/>
        </p:txBody>
      </p:sp>
      <p:sp>
        <p:nvSpPr>
          <p:cNvPr id="78" name="Google Shape;78;p17"/>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9">
    <p:spTree>
      <p:nvGrpSpPr>
        <p:cNvPr id="79" name="Shape 79"/>
        <p:cNvGrpSpPr/>
        <p:nvPr/>
      </p:nvGrpSpPr>
      <p:grpSpPr>
        <a:xfrm>
          <a:off x="0" y="0"/>
          <a:ext cx="0" cy="0"/>
          <a:chOff x="0" y="0"/>
          <a:chExt cx="0" cy="0"/>
        </a:xfrm>
      </p:grpSpPr>
      <p:sp>
        <p:nvSpPr>
          <p:cNvPr id="80" name="Google Shape;80;p18"/>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 Heading">
  <p:cSld name="CUSTOM_4_1_1_2">
    <p:bg>
      <p:bgPr>
        <a:solidFill>
          <a:schemeClr val="lt1"/>
        </a:solidFill>
      </p:bgPr>
    </p:bg>
    <p:spTree>
      <p:nvGrpSpPr>
        <p:cNvPr id="81" name="Shape 81"/>
        <p:cNvGrpSpPr/>
        <p:nvPr/>
      </p:nvGrpSpPr>
      <p:grpSpPr>
        <a:xfrm>
          <a:off x="0" y="0"/>
          <a:ext cx="0" cy="0"/>
          <a:chOff x="0" y="0"/>
          <a:chExt cx="0" cy="0"/>
        </a:xfrm>
      </p:grpSpPr>
      <p:sp>
        <p:nvSpPr>
          <p:cNvPr id="82" name="Google Shape;82;p19"/>
          <p:cNvSpPr txBox="1"/>
          <p:nvPr>
            <p:ph type="title"/>
          </p:nvPr>
        </p:nvSpPr>
        <p:spPr>
          <a:xfrm>
            <a:off x="411425" y="310550"/>
            <a:ext cx="8321400" cy="1106700"/>
          </a:xfrm>
          <a:prstGeom prst="rect">
            <a:avLst/>
          </a:prstGeom>
          <a:noFill/>
          <a:ln>
            <a:noFill/>
          </a:ln>
        </p:spPr>
        <p:txBody>
          <a:bodyPr anchorCtr="0" anchor="ctr" bIns="0" lIns="0" spcFirstLastPara="1" rIns="0" wrap="square" tIns="0">
            <a:noAutofit/>
          </a:bodyPr>
          <a:lstStyle>
            <a:lvl1pPr lvl="0" algn="ctr">
              <a:lnSpc>
                <a:spcPct val="115000"/>
              </a:lnSpc>
              <a:spcBef>
                <a:spcPts val="0"/>
              </a:spcBef>
              <a:spcAft>
                <a:spcPts val="0"/>
              </a:spcAft>
              <a:buSzPts val="2800"/>
              <a:buNone/>
              <a:defRPr>
                <a:solidFill>
                  <a:schemeClr val="dk1"/>
                </a:solidFill>
              </a:defRPr>
            </a:lvl1pPr>
            <a:lvl2pPr lvl="1" algn="l">
              <a:lnSpc>
                <a:spcPct val="100000"/>
              </a:lnSpc>
              <a:spcBef>
                <a:spcPts val="0"/>
              </a:spcBef>
              <a:spcAft>
                <a:spcPts val="0"/>
              </a:spcAft>
              <a:buSzPts val="3000"/>
              <a:buNone/>
              <a:defRPr sz="5600">
                <a:solidFill>
                  <a:schemeClr val="lt1"/>
                </a:solidFill>
              </a:defRPr>
            </a:lvl2pPr>
            <a:lvl3pPr lvl="2" algn="l">
              <a:lnSpc>
                <a:spcPct val="100000"/>
              </a:lnSpc>
              <a:spcBef>
                <a:spcPts val="0"/>
              </a:spcBef>
              <a:spcAft>
                <a:spcPts val="0"/>
              </a:spcAft>
              <a:buSzPts val="3000"/>
              <a:buNone/>
              <a:defRPr sz="5600">
                <a:solidFill>
                  <a:schemeClr val="lt1"/>
                </a:solidFill>
              </a:defRPr>
            </a:lvl3pPr>
            <a:lvl4pPr lvl="3" algn="l">
              <a:lnSpc>
                <a:spcPct val="100000"/>
              </a:lnSpc>
              <a:spcBef>
                <a:spcPts val="0"/>
              </a:spcBef>
              <a:spcAft>
                <a:spcPts val="0"/>
              </a:spcAft>
              <a:buSzPts val="3000"/>
              <a:buNone/>
              <a:defRPr sz="5600">
                <a:solidFill>
                  <a:schemeClr val="lt1"/>
                </a:solidFill>
              </a:defRPr>
            </a:lvl4pPr>
            <a:lvl5pPr lvl="4" algn="l">
              <a:lnSpc>
                <a:spcPct val="100000"/>
              </a:lnSpc>
              <a:spcBef>
                <a:spcPts val="0"/>
              </a:spcBef>
              <a:spcAft>
                <a:spcPts val="0"/>
              </a:spcAft>
              <a:buSzPts val="3000"/>
              <a:buNone/>
              <a:defRPr sz="5600">
                <a:solidFill>
                  <a:schemeClr val="lt1"/>
                </a:solidFill>
              </a:defRPr>
            </a:lvl5pPr>
            <a:lvl6pPr lvl="5" algn="l">
              <a:lnSpc>
                <a:spcPct val="100000"/>
              </a:lnSpc>
              <a:spcBef>
                <a:spcPts val="0"/>
              </a:spcBef>
              <a:spcAft>
                <a:spcPts val="0"/>
              </a:spcAft>
              <a:buSzPts val="3000"/>
              <a:buNone/>
              <a:defRPr sz="5600">
                <a:solidFill>
                  <a:schemeClr val="lt1"/>
                </a:solidFill>
              </a:defRPr>
            </a:lvl6pPr>
            <a:lvl7pPr lvl="6" algn="l">
              <a:lnSpc>
                <a:spcPct val="100000"/>
              </a:lnSpc>
              <a:spcBef>
                <a:spcPts val="0"/>
              </a:spcBef>
              <a:spcAft>
                <a:spcPts val="0"/>
              </a:spcAft>
              <a:buSzPts val="3000"/>
              <a:buNone/>
              <a:defRPr sz="5600">
                <a:solidFill>
                  <a:schemeClr val="lt1"/>
                </a:solidFill>
              </a:defRPr>
            </a:lvl7pPr>
            <a:lvl8pPr lvl="7" algn="l">
              <a:lnSpc>
                <a:spcPct val="100000"/>
              </a:lnSpc>
              <a:spcBef>
                <a:spcPts val="0"/>
              </a:spcBef>
              <a:spcAft>
                <a:spcPts val="0"/>
              </a:spcAft>
              <a:buSzPts val="3000"/>
              <a:buNone/>
              <a:defRPr sz="5600">
                <a:solidFill>
                  <a:schemeClr val="lt1"/>
                </a:solidFill>
              </a:defRPr>
            </a:lvl8pPr>
            <a:lvl9pPr lvl="8" algn="l">
              <a:lnSpc>
                <a:spcPct val="100000"/>
              </a:lnSpc>
              <a:spcBef>
                <a:spcPts val="0"/>
              </a:spcBef>
              <a:spcAft>
                <a:spcPts val="0"/>
              </a:spcAft>
              <a:buSzPts val="3000"/>
              <a:buNone/>
              <a:defRPr sz="5600">
                <a:solidFill>
                  <a:schemeClr val="lt1"/>
                </a:solidFill>
              </a:defRPr>
            </a:lvl9pPr>
          </a:lstStyle>
          <a:p/>
        </p:txBody>
      </p:sp>
      <p:sp>
        <p:nvSpPr>
          <p:cNvPr id="83" name="Google Shape;83;p19"/>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 Cover">
  <p:cSld name="CUSTOM_10_1_1_1">
    <p:bg>
      <p:bgPr>
        <a:gradFill>
          <a:gsLst>
            <a:gs pos="0">
              <a:srgbClr val="32B9CF"/>
            </a:gs>
            <a:gs pos="52999">
              <a:srgbClr val="1C6DB6"/>
            </a:gs>
            <a:gs pos="100000">
              <a:srgbClr val="702269"/>
            </a:gs>
          </a:gsLst>
          <a:lin ang="2698631" scaled="0"/>
        </a:gradFill>
      </p:bgPr>
    </p:bg>
    <p:spTree>
      <p:nvGrpSpPr>
        <p:cNvPr id="84" name="Shape 84"/>
        <p:cNvGrpSpPr/>
        <p:nvPr/>
      </p:nvGrpSpPr>
      <p:grpSpPr>
        <a:xfrm>
          <a:off x="0" y="0"/>
          <a:ext cx="0" cy="0"/>
          <a:chOff x="0" y="0"/>
          <a:chExt cx="0" cy="0"/>
        </a:xfrm>
      </p:grpSpPr>
      <p:sp>
        <p:nvSpPr>
          <p:cNvPr id="85" name="Google Shape;85;p20"/>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With Partner logo">
  <p:cSld name="CUSTOM_10_1_1_2">
    <p:bg>
      <p:bgPr>
        <a:gradFill>
          <a:gsLst>
            <a:gs pos="0">
              <a:srgbClr val="32B9CF"/>
            </a:gs>
            <a:gs pos="52999">
              <a:srgbClr val="1C6DB6"/>
            </a:gs>
            <a:gs pos="100000">
              <a:srgbClr val="702269"/>
            </a:gs>
          </a:gsLst>
          <a:lin ang="2700006" scaled="0"/>
        </a:gra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95550" y="2752500"/>
            <a:ext cx="8337000" cy="1468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15" name="Google Shape;15;p3"/>
          <p:cNvSpPr txBox="1"/>
          <p:nvPr>
            <p:ph idx="12" type="sldNum"/>
          </p:nvPr>
        </p:nvSpPr>
        <p:spPr>
          <a:xfrm>
            <a:off x="8409800" y="4714300"/>
            <a:ext cx="548700" cy="18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411425" y="4255800"/>
            <a:ext cx="8307300" cy="38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i="1" sz="800">
                <a:solidFill>
                  <a:schemeClr val="lt1"/>
                </a:solidFill>
                <a:latin typeface="Open Sans Light"/>
                <a:ea typeface="Open Sans Light"/>
                <a:cs typeface="Open Sans Light"/>
                <a:sym typeface="Open Sans Light"/>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86" name="Shape 86"/>
        <p:cNvGrpSpPr/>
        <p:nvPr/>
      </p:nvGrpSpPr>
      <p:grpSpPr>
        <a:xfrm>
          <a:off x="0" y="0"/>
          <a:ext cx="0" cy="0"/>
          <a:chOff x="0" y="0"/>
          <a:chExt cx="0" cy="0"/>
        </a:xfrm>
      </p:grpSpPr>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93" name="Shape 93"/>
        <p:cNvGrpSpPr/>
        <p:nvPr/>
      </p:nvGrpSpPr>
      <p:grpSpPr>
        <a:xfrm>
          <a:off x="0" y="0"/>
          <a:ext cx="0" cy="0"/>
          <a:chOff x="0" y="0"/>
          <a:chExt cx="0" cy="0"/>
        </a:xfrm>
      </p:grpSpPr>
      <p:sp>
        <p:nvSpPr>
          <p:cNvPr id="94" name="Google Shape;94;p23"/>
          <p:cNvSpPr txBox="1"/>
          <p:nvPr>
            <p:ph type="ctrTitle"/>
          </p:nvPr>
        </p:nvSpPr>
        <p:spPr>
          <a:xfrm>
            <a:off x="369000" y="365700"/>
            <a:ext cx="8463300" cy="1723200"/>
          </a:xfrm>
          <a:prstGeom prst="rect">
            <a:avLst/>
          </a:prstGeom>
        </p:spPr>
        <p:txBody>
          <a:bodyPr anchorCtr="0" anchor="b" bIns="0" lIns="0" spcFirstLastPara="1" rIns="0" wrap="square" tIns="0">
            <a:noAutofit/>
          </a:bodyPr>
          <a:lstStyle>
            <a:lvl1pPr lvl="0" rtl="0">
              <a:spcBef>
                <a:spcPts val="0"/>
              </a:spcBef>
              <a:spcAft>
                <a:spcPts val="0"/>
              </a:spcAft>
              <a:buClr>
                <a:srgbClr val="FFFFFF"/>
              </a:buClr>
              <a:buSzPts val="4400"/>
              <a:buNone/>
              <a:defRPr sz="44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 name="Google Shape;95;p23"/>
          <p:cNvSpPr txBox="1"/>
          <p:nvPr>
            <p:ph idx="1" type="subTitle"/>
          </p:nvPr>
        </p:nvSpPr>
        <p:spPr>
          <a:xfrm>
            <a:off x="369000" y="2257425"/>
            <a:ext cx="8463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chemeClr val="accent2"/>
              </a:buClr>
              <a:buSzPts val="2200"/>
              <a:buFont typeface="Inter SemiBold"/>
              <a:buNone/>
              <a:defRPr sz="2200">
                <a:solidFill>
                  <a:schemeClr val="accent2"/>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96" name="Google Shape;96;p23"/>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tor">
  <p:cSld name="TITLE_2">
    <p:bg>
      <p:bgPr>
        <a:solidFill>
          <a:schemeClr val="accent1"/>
        </a:solidFill>
      </p:bgPr>
    </p:bg>
    <p:spTree>
      <p:nvGrpSpPr>
        <p:cNvPr id="97" name="Shape 97"/>
        <p:cNvGrpSpPr/>
        <p:nvPr/>
      </p:nvGrpSpPr>
      <p:grpSpPr>
        <a:xfrm>
          <a:off x="0" y="0"/>
          <a:ext cx="0" cy="0"/>
          <a:chOff x="0" y="0"/>
          <a:chExt cx="0" cy="0"/>
        </a:xfrm>
      </p:grpSpPr>
      <p:sp>
        <p:nvSpPr>
          <p:cNvPr id="98" name="Google Shape;98;p24"/>
          <p:cNvSpPr txBox="1"/>
          <p:nvPr>
            <p:ph type="ctrTitle"/>
          </p:nvPr>
        </p:nvSpPr>
        <p:spPr>
          <a:xfrm>
            <a:off x="369000" y="365700"/>
            <a:ext cx="8463300" cy="3925800"/>
          </a:xfrm>
          <a:prstGeom prst="rect">
            <a:avLst/>
          </a:prstGeom>
        </p:spPr>
        <p:txBody>
          <a:bodyPr anchorCtr="0" anchor="ctr" bIns="0" lIns="0" spcFirstLastPara="1" rIns="0" wrap="square" tIns="0">
            <a:noAutofit/>
          </a:bodyPr>
          <a:lstStyle>
            <a:lvl1pPr lvl="0" rtl="0">
              <a:spcBef>
                <a:spcPts val="0"/>
              </a:spcBef>
              <a:spcAft>
                <a:spcPts val="0"/>
              </a:spcAft>
              <a:buClr>
                <a:schemeClr val="lt2"/>
              </a:buClr>
              <a:buSzPts val="3200"/>
              <a:buNone/>
              <a:defRPr sz="3200">
                <a:solidFill>
                  <a:schemeClr val="l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pic>
        <p:nvPicPr>
          <p:cNvPr id="100" name="Google Shape;100;p24"/>
          <p:cNvPicPr preferRelativeResize="0"/>
          <p:nvPr/>
        </p:nvPicPr>
        <p:blipFill>
          <a:blip r:embed="rId2">
            <a:alphaModFix/>
          </a:blip>
          <a:stretch>
            <a:fillRect/>
          </a:stretch>
        </p:blipFill>
        <p:spPr>
          <a:xfrm>
            <a:off x="368996" y="4291547"/>
            <a:ext cx="1583782" cy="25552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p:cSld name="TITLE_1">
    <p:bg>
      <p:bgPr>
        <a:solidFill>
          <a:srgbClr val="FFFFFF"/>
        </a:solidFill>
      </p:bgPr>
    </p:bg>
    <p:spTree>
      <p:nvGrpSpPr>
        <p:cNvPr id="101" name="Shape 101"/>
        <p:cNvGrpSpPr/>
        <p:nvPr/>
      </p:nvGrpSpPr>
      <p:grpSpPr>
        <a:xfrm>
          <a:off x="0" y="0"/>
          <a:ext cx="0" cy="0"/>
          <a:chOff x="0" y="0"/>
          <a:chExt cx="0" cy="0"/>
        </a:xfrm>
      </p:grpSpPr>
      <p:sp>
        <p:nvSpPr>
          <p:cNvPr id="102" name="Google Shape;102;p25"/>
          <p:cNvSpPr txBox="1"/>
          <p:nvPr>
            <p:ph type="ctrTitle"/>
          </p:nvPr>
        </p:nvSpPr>
        <p:spPr>
          <a:xfrm>
            <a:off x="369000" y="1289125"/>
            <a:ext cx="4077300" cy="20073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03" name="Google Shape;103;p25"/>
          <p:cNvSpPr txBox="1"/>
          <p:nvPr>
            <p:ph idx="1" type="subTitle"/>
          </p:nvPr>
        </p:nvSpPr>
        <p:spPr>
          <a:xfrm>
            <a:off x="369000" y="3476925"/>
            <a:ext cx="4077300" cy="792600"/>
          </a:xfrm>
          <a:prstGeom prst="rect">
            <a:avLst/>
          </a:prstGeom>
        </p:spPr>
        <p:txBody>
          <a:bodyPr anchorCtr="0" anchor="t" bIns="0" lIns="0" spcFirstLastPara="1" rIns="0" wrap="square" tIns="0">
            <a:normAutofit/>
          </a:bodyPr>
          <a:lstStyle>
            <a:lvl1pPr lvl="0" rtl="0">
              <a:lnSpc>
                <a:spcPct val="100000"/>
              </a:lnSpc>
              <a:spcBef>
                <a:spcPts val="0"/>
              </a:spcBef>
              <a:spcAft>
                <a:spcPts val="0"/>
              </a:spcAft>
              <a:buClr>
                <a:srgbClr val="000000"/>
              </a:buClr>
              <a:buSzPts val="2000"/>
              <a:buFont typeface="Inter SemiBold"/>
              <a:buNone/>
              <a:defRPr sz="2000">
                <a:solidFill>
                  <a:srgbClr val="000000"/>
                </a:solidFill>
                <a:latin typeface="Inter SemiBold"/>
                <a:ea typeface="Inter SemiBold"/>
                <a:cs typeface="Inter SemiBold"/>
                <a:sym typeface="Inter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4" name="Google Shape;10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5" name="Google Shape;105;p25"/>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rtnership logo title only">
  <p:cSld name="TITLE_1_1">
    <p:bg>
      <p:bgPr>
        <a:solidFill>
          <a:srgbClr val="FFFFFF"/>
        </a:solidFill>
      </p:bgPr>
    </p:bg>
    <p:spTree>
      <p:nvGrpSpPr>
        <p:cNvPr id="106" name="Shape 106"/>
        <p:cNvGrpSpPr/>
        <p:nvPr/>
      </p:nvGrpSpPr>
      <p:grpSpPr>
        <a:xfrm>
          <a:off x="0" y="0"/>
          <a:ext cx="0" cy="0"/>
          <a:chOff x="0" y="0"/>
          <a:chExt cx="0" cy="0"/>
        </a:xfrm>
      </p:grpSpPr>
      <p:sp>
        <p:nvSpPr>
          <p:cNvPr id="107" name="Google Shape;107;p26"/>
          <p:cNvSpPr txBox="1"/>
          <p:nvPr>
            <p:ph type="ctrTitle"/>
          </p:nvPr>
        </p:nvSpPr>
        <p:spPr>
          <a:xfrm>
            <a:off x="369000" y="1289125"/>
            <a:ext cx="4077300" cy="3099900"/>
          </a:xfrm>
          <a:prstGeom prst="rect">
            <a:avLst/>
          </a:prstGeom>
        </p:spPr>
        <p:txBody>
          <a:bodyPr anchorCtr="0" anchor="b" bIns="0" lIns="0" spcFirstLastPara="1" rIns="0" wrap="square" tIns="0">
            <a:noAutofit/>
          </a:bodyPr>
          <a:lstStyle>
            <a:lvl1pPr lvl="0" rtl="0">
              <a:spcBef>
                <a:spcPts val="0"/>
              </a:spcBef>
              <a:spcAft>
                <a:spcPts val="0"/>
              </a:spcAft>
              <a:buClr>
                <a:srgbClr val="000000"/>
              </a:buClr>
              <a:buSzPts val="3200"/>
              <a:buNone/>
              <a:defRPr sz="3200">
                <a:solidFill>
                  <a:srgbClr val="000000"/>
                </a:solidFill>
              </a:defRPr>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9" name="Google Shape;109;p26"/>
          <p:cNvPicPr preferRelativeResize="0"/>
          <p:nvPr/>
        </p:nvPicPr>
        <p:blipFill>
          <a:blip r:embed="rId2">
            <a:alphaModFix/>
          </a:blip>
          <a:stretch>
            <a:fillRect/>
          </a:stretch>
        </p:blipFill>
        <p:spPr>
          <a:xfrm>
            <a:off x="369000" y="365703"/>
            <a:ext cx="1583820" cy="255525"/>
          </a:xfrm>
          <a:prstGeom prst="rect">
            <a:avLst/>
          </a:prstGeom>
          <a:noFill/>
          <a:ln>
            <a:noFill/>
          </a:ln>
        </p:spPr>
      </p:pic>
    </p:spTree>
  </p:cSld>
  <p:clrMapOvr>
    <a:masterClrMapping/>
  </p:clrMapOvr>
  <p:extLst>
    <p:ext uri="{DCECCB84-F9BA-43D5-87BE-67443E8EF086}">
      <p15:sldGuideLst>
        <p15:guide id="1"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image">
  <p:cSld name="CUSTOM">
    <p:spTree>
      <p:nvGrpSpPr>
        <p:cNvPr id="110" name="Shape 110"/>
        <p:cNvGrpSpPr/>
        <p:nvPr/>
      </p:nvGrpSpPr>
      <p:grpSpPr>
        <a:xfrm>
          <a:off x="0" y="0"/>
          <a:ext cx="0" cy="0"/>
          <a:chOff x="0" y="0"/>
          <a:chExt cx="0" cy="0"/>
        </a:xfrm>
      </p:grpSpPr>
      <p:sp>
        <p:nvSpPr>
          <p:cNvPr id="111" name="Google Shape;111;p27"/>
          <p:cNvSpPr txBox="1"/>
          <p:nvPr>
            <p:ph type="title"/>
          </p:nvPr>
        </p:nvSpPr>
        <p:spPr>
          <a:xfrm>
            <a:off x="4938300" y="365700"/>
            <a:ext cx="3836700" cy="3716700"/>
          </a:xfrm>
          <a:prstGeom prst="rect">
            <a:avLst/>
          </a:prstGeom>
        </p:spPr>
        <p:txBody>
          <a:bodyPr anchorCtr="0" anchor="b"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atin typeface="Inter"/>
                <a:ea typeface="Inter"/>
                <a:cs typeface="Inter"/>
                <a:sym typeface="Inter"/>
              </a:defRPr>
            </a:lvl2pPr>
            <a:lvl3pPr lvl="2" rtl="0">
              <a:spcBef>
                <a:spcPts val="0"/>
              </a:spcBef>
              <a:spcAft>
                <a:spcPts val="0"/>
              </a:spcAft>
              <a:buSzPts val="2800"/>
              <a:buNone/>
              <a:defRPr>
                <a:latin typeface="Inter"/>
                <a:ea typeface="Inter"/>
                <a:cs typeface="Inter"/>
                <a:sym typeface="Inter"/>
              </a:defRPr>
            </a:lvl3pPr>
            <a:lvl4pPr lvl="3" rtl="0">
              <a:spcBef>
                <a:spcPts val="0"/>
              </a:spcBef>
              <a:spcAft>
                <a:spcPts val="0"/>
              </a:spcAft>
              <a:buSzPts val="2800"/>
              <a:buNone/>
              <a:defRPr>
                <a:latin typeface="Inter"/>
                <a:ea typeface="Inter"/>
                <a:cs typeface="Inter"/>
                <a:sym typeface="Inter"/>
              </a:defRPr>
            </a:lvl4pPr>
            <a:lvl5pPr lvl="4" rtl="0">
              <a:spcBef>
                <a:spcPts val="0"/>
              </a:spcBef>
              <a:spcAft>
                <a:spcPts val="0"/>
              </a:spcAft>
              <a:buSzPts val="2800"/>
              <a:buNone/>
              <a:defRPr>
                <a:latin typeface="Inter"/>
                <a:ea typeface="Inter"/>
                <a:cs typeface="Inter"/>
                <a:sym typeface="Inter"/>
              </a:defRPr>
            </a:lvl5pPr>
            <a:lvl6pPr lvl="5" rtl="0">
              <a:spcBef>
                <a:spcPts val="0"/>
              </a:spcBef>
              <a:spcAft>
                <a:spcPts val="0"/>
              </a:spcAft>
              <a:buSzPts val="2800"/>
              <a:buNone/>
              <a:defRPr>
                <a:latin typeface="Inter"/>
                <a:ea typeface="Inter"/>
                <a:cs typeface="Inter"/>
                <a:sym typeface="Inter"/>
              </a:defRPr>
            </a:lvl6pPr>
            <a:lvl7pPr lvl="6" rtl="0">
              <a:spcBef>
                <a:spcPts val="0"/>
              </a:spcBef>
              <a:spcAft>
                <a:spcPts val="0"/>
              </a:spcAft>
              <a:buSzPts val="2800"/>
              <a:buNone/>
              <a:defRPr>
                <a:latin typeface="Inter"/>
                <a:ea typeface="Inter"/>
                <a:cs typeface="Inter"/>
                <a:sym typeface="Inter"/>
              </a:defRPr>
            </a:lvl7pPr>
            <a:lvl8pPr lvl="7" rtl="0">
              <a:spcBef>
                <a:spcPts val="0"/>
              </a:spcBef>
              <a:spcAft>
                <a:spcPts val="0"/>
              </a:spcAft>
              <a:buSzPts val="2800"/>
              <a:buNone/>
              <a:defRPr>
                <a:latin typeface="Inter"/>
                <a:ea typeface="Inter"/>
                <a:cs typeface="Inter"/>
                <a:sym typeface="Inter"/>
              </a:defRPr>
            </a:lvl8pPr>
            <a:lvl9pPr lvl="8" rtl="0">
              <a:spcBef>
                <a:spcPts val="0"/>
              </a:spcBef>
              <a:spcAft>
                <a:spcPts val="0"/>
              </a:spcAft>
              <a:buSzPts val="2800"/>
              <a:buNone/>
              <a:defRPr>
                <a:latin typeface="Inter"/>
                <a:ea typeface="Inter"/>
                <a:cs typeface="Inter"/>
                <a:sym typeface="Inter"/>
              </a:defRPr>
            </a:lvl9pPr>
          </a:lstStyle>
          <a:p/>
        </p:txBody>
      </p:sp>
      <p:sp>
        <p:nvSpPr>
          <p:cNvPr id="112" name="Google Shape;11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sz="700"/>
          </a:p>
        </p:txBody>
      </p:sp>
      <p:sp>
        <p:nvSpPr>
          <p:cNvPr id="113" name="Google Shape;113;p27"/>
          <p:cNvSpPr txBox="1"/>
          <p:nvPr>
            <p:ph idx="1" type="subTitle"/>
          </p:nvPr>
        </p:nvSpPr>
        <p:spPr>
          <a:xfrm>
            <a:off x="4938300" y="4351200"/>
            <a:ext cx="38367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4" name="Shape 114"/>
        <p:cNvGrpSpPr/>
        <p:nvPr/>
      </p:nvGrpSpPr>
      <p:grpSpPr>
        <a:xfrm>
          <a:off x="0" y="0"/>
          <a:ext cx="0" cy="0"/>
          <a:chOff x="0" y="0"/>
          <a:chExt cx="0" cy="0"/>
        </a:xfrm>
      </p:grpSpPr>
      <p:sp>
        <p:nvSpPr>
          <p:cNvPr id="115" name="Google Shape;115;p28"/>
          <p:cNvSpPr txBox="1"/>
          <p:nvPr>
            <p:ph type="title"/>
          </p:nvPr>
        </p:nvSpPr>
        <p:spPr>
          <a:xfrm>
            <a:off x="369000" y="2150850"/>
            <a:ext cx="8406000" cy="8418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6" name="Google Shape;11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117" name="Shape 117"/>
        <p:cNvGrpSpPr/>
        <p:nvPr/>
      </p:nvGrpSpPr>
      <p:grpSpPr>
        <a:xfrm>
          <a:off x="0" y="0"/>
          <a:ext cx="0" cy="0"/>
          <a:chOff x="0" y="0"/>
          <a:chExt cx="0" cy="0"/>
        </a:xfrm>
      </p:grpSpPr>
      <p:sp>
        <p:nvSpPr>
          <p:cNvPr id="118" name="Google Shape;118;p29"/>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29"/>
          <p:cNvSpPr txBox="1"/>
          <p:nvPr>
            <p:ph idx="1" type="body"/>
          </p:nvPr>
        </p:nvSpPr>
        <p:spPr>
          <a:xfrm>
            <a:off x="369000" y="13614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0" name="Google Shape;12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9"/>
          <p:cNvSpPr txBox="1"/>
          <p:nvPr>
            <p:ph idx="2" type="subTitle"/>
          </p:nvPr>
        </p:nvSpPr>
        <p:spPr>
          <a:xfrm>
            <a:off x="374450" y="857600"/>
            <a:ext cx="84060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22" name="Shape 122"/>
        <p:cNvGrpSpPr/>
        <p:nvPr/>
      </p:nvGrpSpPr>
      <p:grpSpPr>
        <a:xfrm>
          <a:off x="0" y="0"/>
          <a:ext cx="0" cy="0"/>
          <a:chOff x="0" y="0"/>
          <a:chExt cx="0" cy="0"/>
        </a:xfrm>
      </p:grpSpPr>
      <p:sp>
        <p:nvSpPr>
          <p:cNvPr id="123" name="Google Shape;123;p30"/>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30"/>
          <p:cNvSpPr txBox="1"/>
          <p:nvPr>
            <p:ph idx="1" type="body"/>
          </p:nvPr>
        </p:nvSpPr>
        <p:spPr>
          <a:xfrm>
            <a:off x="369000" y="1065700"/>
            <a:ext cx="84060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5" name="Google Shape;12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31"/>
          <p:cNvSpPr txBox="1"/>
          <p:nvPr>
            <p:ph idx="1" type="body"/>
          </p:nvPr>
        </p:nvSpPr>
        <p:spPr>
          <a:xfrm>
            <a:off x="374450"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8" name="Google Shape;128;p31"/>
          <p:cNvSpPr txBox="1"/>
          <p:nvPr>
            <p:ph idx="2" type="body"/>
          </p:nvPr>
        </p:nvSpPr>
        <p:spPr>
          <a:xfrm>
            <a:off x="4800925" y="1361400"/>
            <a:ext cx="3999900" cy="34164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9" name="Google Shape;129;p31"/>
          <p:cNvSpPr txBox="1"/>
          <p:nvPr>
            <p:ph type="title"/>
          </p:nvPr>
        </p:nvSpPr>
        <p:spPr>
          <a:xfrm>
            <a:off x="369000" y="365700"/>
            <a:ext cx="84633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1"/>
          <p:cNvSpPr txBox="1"/>
          <p:nvPr>
            <p:ph idx="3" type="subTitle"/>
          </p:nvPr>
        </p:nvSpPr>
        <p:spPr>
          <a:xfrm>
            <a:off x="374450" y="857600"/>
            <a:ext cx="8463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Alt 1">
  <p:cSld name="CUSTOM_10_2">
    <p:bg>
      <p:bgPr>
        <a:gradFill>
          <a:gsLst>
            <a:gs pos="0">
              <a:srgbClr val="32B9CF"/>
            </a:gs>
            <a:gs pos="52999">
              <a:srgbClr val="1C6DB6"/>
            </a:gs>
            <a:gs pos="100000">
              <a:srgbClr val="702269"/>
            </a:gs>
          </a:gsLst>
          <a:lin ang="2700006" scaled="0"/>
        </a:gra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411425" y="2290425"/>
            <a:ext cx="8321400" cy="1468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19" name="Google Shape;19;p4"/>
          <p:cNvSpPr txBox="1"/>
          <p:nvPr>
            <p:ph idx="1" type="subTitle"/>
          </p:nvPr>
        </p:nvSpPr>
        <p:spPr>
          <a:xfrm>
            <a:off x="411425" y="3758725"/>
            <a:ext cx="8321400" cy="38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sz="1200">
                <a:solidFill>
                  <a:schemeClr val="lt1"/>
                </a:solidFill>
                <a:latin typeface="Open Sans Light"/>
                <a:ea typeface="Open Sans Light"/>
                <a:cs typeface="Open Sans Light"/>
                <a:sym typeface="Open Sans Light"/>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p:txBody>
      </p:sp>
      <p:sp>
        <p:nvSpPr>
          <p:cNvPr id="20" name="Google Shape;20;p4"/>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32"/>
          <p:cNvSpPr txBox="1"/>
          <p:nvPr>
            <p:ph type="title"/>
          </p:nvPr>
        </p:nvSpPr>
        <p:spPr>
          <a:xfrm>
            <a:off x="369000" y="365700"/>
            <a:ext cx="8406000" cy="5727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column content">
  <p:cSld name="ONE_COLUMN_TEXT">
    <p:spTree>
      <p:nvGrpSpPr>
        <p:cNvPr id="135" name="Shape 135"/>
        <p:cNvGrpSpPr/>
        <p:nvPr/>
      </p:nvGrpSpPr>
      <p:grpSpPr>
        <a:xfrm>
          <a:off x="0" y="0"/>
          <a:ext cx="0" cy="0"/>
          <a:chOff x="0" y="0"/>
          <a:chExt cx="0" cy="0"/>
        </a:xfrm>
      </p:grpSpPr>
      <p:sp>
        <p:nvSpPr>
          <p:cNvPr id="136" name="Google Shape;13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33"/>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33"/>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9" name="Google Shape;139;p33"/>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SzPts val="1600"/>
              <a:buFont typeface="Inter SemiBold"/>
              <a:buNone/>
              <a:defRPr sz="1600">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split">
  <p:cSld name="ONE_COLUMN_TEXT_1">
    <p:spTree>
      <p:nvGrpSpPr>
        <p:cNvPr id="140" name="Shape 140"/>
        <p:cNvGrpSpPr/>
        <p:nvPr/>
      </p:nvGrpSpPr>
      <p:grpSpPr>
        <a:xfrm>
          <a:off x="0" y="0"/>
          <a:ext cx="0" cy="0"/>
          <a:chOff x="0" y="0"/>
          <a:chExt cx="0" cy="0"/>
        </a:xfrm>
      </p:grpSpPr>
      <p:sp>
        <p:nvSpPr>
          <p:cNvPr id="141" name="Google Shape;14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34"/>
          <p:cNvSpPr txBox="1"/>
          <p:nvPr>
            <p:ph type="title"/>
          </p:nvPr>
        </p:nvSpPr>
        <p:spPr>
          <a:xfrm>
            <a:off x="369000" y="365700"/>
            <a:ext cx="3836700" cy="966000"/>
          </a:xfrm>
          <a:prstGeom prst="rect">
            <a:avLst/>
          </a:prstGeom>
        </p:spPr>
        <p:txBody>
          <a:bodyPr anchorCtr="0" anchor="t" bIns="0" lIns="0" spcFirstLastPara="1" rIns="0" wrap="square" tIns="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34"/>
          <p:cNvSpPr txBox="1"/>
          <p:nvPr>
            <p:ph idx="1" type="body"/>
          </p:nvPr>
        </p:nvSpPr>
        <p:spPr>
          <a:xfrm>
            <a:off x="369000" y="1754875"/>
            <a:ext cx="3834300" cy="3022800"/>
          </a:xfrm>
          <a:prstGeom prst="rect">
            <a:avLst/>
          </a:prstGeom>
        </p:spPr>
        <p:txBody>
          <a:bodyPr anchorCtr="0" anchor="t"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34"/>
          <p:cNvSpPr txBox="1"/>
          <p:nvPr>
            <p:ph idx="2" type="subTitle"/>
          </p:nvPr>
        </p:nvSpPr>
        <p:spPr>
          <a:xfrm>
            <a:off x="371469" y="1251075"/>
            <a:ext cx="3834300" cy="426600"/>
          </a:xfrm>
          <a:prstGeom prst="rect">
            <a:avLst/>
          </a:prstGeom>
        </p:spPr>
        <p:txBody>
          <a:bodyPr anchorCtr="0" anchor="t" bIns="0" lIns="0" spcFirstLastPara="1" rIns="0" wrap="square" tIns="0">
            <a:noAutofit/>
          </a:bodyPr>
          <a:lstStyle>
            <a:lvl1pPr lvl="0" rt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145" name="Google Shape;145;p34"/>
          <p:cNvSpPr txBox="1"/>
          <p:nvPr>
            <p:ph idx="3" type="body"/>
          </p:nvPr>
        </p:nvSpPr>
        <p:spPr>
          <a:xfrm>
            <a:off x="4940700" y="1331700"/>
            <a:ext cx="3834300" cy="2480100"/>
          </a:xfrm>
          <a:prstGeom prst="rect">
            <a:avLst/>
          </a:prstGeom>
        </p:spPr>
        <p:txBody>
          <a:bodyPr anchorCtr="0" anchor="ctr" bIns="0" lIns="0" spcFirstLastPara="1" rIns="0" wrap="square" tIns="0">
            <a:normAutofit/>
          </a:bodyPr>
          <a:lstStyle>
            <a:lvl1pPr indent="-330200" lvl="0" marL="457200" rtl="0">
              <a:spcBef>
                <a:spcPts val="0"/>
              </a:spcBef>
              <a:spcAft>
                <a:spcPts val="0"/>
              </a:spcAft>
              <a:buSzPts val="16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extLst>
    <p:ext uri="{DCECCB84-F9BA-43D5-87BE-67443E8EF086}">
      <p15:sldGuideLst>
        <p15:guide id="1" pos="2880">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6" name="Shape 146"/>
        <p:cNvGrpSpPr/>
        <p:nvPr/>
      </p:nvGrpSpPr>
      <p:grpSpPr>
        <a:xfrm>
          <a:off x="0" y="0"/>
          <a:ext cx="0" cy="0"/>
          <a:chOff x="0" y="0"/>
          <a:chExt cx="0" cy="0"/>
        </a:xfrm>
      </p:grpSpPr>
      <p:sp>
        <p:nvSpPr>
          <p:cNvPr id="147" name="Google Shape;147;p35"/>
          <p:cNvSpPr txBox="1"/>
          <p:nvPr>
            <p:ph type="title"/>
          </p:nvPr>
        </p:nvSpPr>
        <p:spPr>
          <a:xfrm>
            <a:off x="369000" y="365700"/>
            <a:ext cx="6367800" cy="44121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sz="3200"/>
            </a:lvl1pPr>
            <a:lvl2pPr lvl="1" rtl="0">
              <a:spcBef>
                <a:spcPts val="0"/>
              </a:spcBef>
              <a:spcAft>
                <a:spcPts val="0"/>
              </a:spcAft>
              <a:buSzPts val="4100"/>
              <a:buNone/>
              <a:defRPr sz="4100"/>
            </a:lvl2pPr>
            <a:lvl3pPr lvl="2" rtl="0">
              <a:spcBef>
                <a:spcPts val="0"/>
              </a:spcBef>
              <a:spcAft>
                <a:spcPts val="0"/>
              </a:spcAft>
              <a:buSzPts val="4100"/>
              <a:buNone/>
              <a:defRPr sz="4100"/>
            </a:lvl3pPr>
            <a:lvl4pPr lvl="3" rtl="0">
              <a:spcBef>
                <a:spcPts val="0"/>
              </a:spcBef>
              <a:spcAft>
                <a:spcPts val="0"/>
              </a:spcAft>
              <a:buSzPts val="4100"/>
              <a:buNone/>
              <a:defRPr sz="4100"/>
            </a:lvl4pPr>
            <a:lvl5pPr lvl="4" rtl="0">
              <a:spcBef>
                <a:spcPts val="0"/>
              </a:spcBef>
              <a:spcAft>
                <a:spcPts val="0"/>
              </a:spcAft>
              <a:buSzPts val="4100"/>
              <a:buNone/>
              <a:defRPr sz="4100"/>
            </a:lvl5pPr>
            <a:lvl6pPr lvl="5" rtl="0">
              <a:spcBef>
                <a:spcPts val="0"/>
              </a:spcBef>
              <a:spcAft>
                <a:spcPts val="0"/>
              </a:spcAft>
              <a:buSzPts val="4100"/>
              <a:buNone/>
              <a:defRPr sz="4100"/>
            </a:lvl6pPr>
            <a:lvl7pPr lvl="6" rtl="0">
              <a:spcBef>
                <a:spcPts val="0"/>
              </a:spcBef>
              <a:spcAft>
                <a:spcPts val="0"/>
              </a:spcAft>
              <a:buSzPts val="4100"/>
              <a:buNone/>
              <a:defRPr sz="4100"/>
            </a:lvl7pPr>
            <a:lvl8pPr lvl="7" rtl="0">
              <a:spcBef>
                <a:spcPts val="0"/>
              </a:spcBef>
              <a:spcAft>
                <a:spcPts val="0"/>
              </a:spcAft>
              <a:buSzPts val="4100"/>
              <a:buNone/>
              <a:defRPr sz="4100"/>
            </a:lvl8pPr>
            <a:lvl9pPr lvl="8" rtl="0">
              <a:spcBef>
                <a:spcPts val="0"/>
              </a:spcBef>
              <a:spcAft>
                <a:spcPts val="0"/>
              </a:spcAft>
              <a:buSzPts val="4100"/>
              <a:buNone/>
              <a:defRPr sz="4100"/>
            </a:lvl9pPr>
          </a:lstStyle>
          <a:p/>
        </p:txBody>
      </p:sp>
      <p:sp>
        <p:nvSpPr>
          <p:cNvPr id="148" name="Google Shape;14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36"/>
          <p:cNvSpPr txBox="1"/>
          <p:nvPr>
            <p:ph hasCustomPrompt="1" type="title"/>
          </p:nvPr>
        </p:nvSpPr>
        <p:spPr>
          <a:xfrm>
            <a:off x="4938300" y="1106125"/>
            <a:ext cx="3836700" cy="1963500"/>
          </a:xfrm>
          <a:prstGeom prst="rect">
            <a:avLst/>
          </a:prstGeom>
        </p:spPr>
        <p:txBody>
          <a:bodyPr anchorCtr="0" anchor="b" bIns="0" lIns="0" spcFirstLastPara="1" rIns="0" wrap="square" tIns="0">
            <a:noAutofit/>
          </a:bodyPr>
          <a:lstStyle>
            <a:lvl1pPr lvl="0" rtl="0">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1" name="Google Shape;151;p36"/>
          <p:cNvSpPr txBox="1"/>
          <p:nvPr>
            <p:ph idx="1" type="body"/>
          </p:nvPr>
        </p:nvSpPr>
        <p:spPr>
          <a:xfrm>
            <a:off x="4938300" y="3152225"/>
            <a:ext cx="3836700" cy="1300800"/>
          </a:xfrm>
          <a:prstGeom prst="rect">
            <a:avLst/>
          </a:prstGeom>
        </p:spPr>
        <p:txBody>
          <a:bodyPr anchorCtr="0" anchor="t" bIns="0" lIns="0" spcFirstLastPara="1" rIns="0" wrap="square" tIns="0">
            <a:normAutofit/>
          </a:bodyPr>
          <a:lstStyle>
            <a:lvl1pPr indent="-368300" lvl="0" marL="457200" rtl="0">
              <a:spcBef>
                <a:spcPts val="0"/>
              </a:spcBef>
              <a:spcAft>
                <a:spcPts val="0"/>
              </a:spcAft>
              <a:buSzPts val="2200"/>
              <a:buChar char="●"/>
              <a:defRPr b="1" sz="2200"/>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52" name="Google Shape;15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3" name="Shape 153"/>
        <p:cNvGrpSpPr/>
        <p:nvPr/>
      </p:nvGrpSpPr>
      <p:grpSpPr>
        <a:xfrm>
          <a:off x="0" y="0"/>
          <a:ext cx="0" cy="0"/>
          <a:chOff x="0" y="0"/>
          <a:chExt cx="0" cy="0"/>
        </a:xfrm>
      </p:grpSpPr>
      <p:sp>
        <p:nvSpPr>
          <p:cNvPr id="154" name="Google Shape;15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p:cSld name="CUSTOM_11">
    <p:bg>
      <p:bgPr>
        <a:solidFill>
          <a:srgbClr val="000000"/>
        </a:solidFill>
      </p:bgPr>
    </p:bg>
    <p:spTree>
      <p:nvGrpSpPr>
        <p:cNvPr id="21" name="Shape 21"/>
        <p:cNvGrpSpPr/>
        <p:nvPr/>
      </p:nvGrpSpPr>
      <p:grpSpPr>
        <a:xfrm>
          <a:off x="0" y="0"/>
          <a:ext cx="0" cy="0"/>
          <a:chOff x="0" y="0"/>
          <a:chExt cx="0" cy="0"/>
        </a:xfrm>
      </p:grpSpPr>
      <p:sp>
        <p:nvSpPr>
          <p:cNvPr id="22" name="Google Shape;22;p5"/>
          <p:cNvSpPr txBox="1"/>
          <p:nvPr>
            <p:ph type="title"/>
          </p:nvPr>
        </p:nvSpPr>
        <p:spPr>
          <a:xfrm>
            <a:off x="1779375" y="1237925"/>
            <a:ext cx="3119100" cy="1553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23" name="Google Shape;23;p5"/>
          <p:cNvSpPr txBox="1"/>
          <p:nvPr>
            <p:ph idx="1" type="subTitle"/>
          </p:nvPr>
        </p:nvSpPr>
        <p:spPr>
          <a:xfrm>
            <a:off x="1779375" y="3024750"/>
            <a:ext cx="3190200" cy="209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800"/>
              <a:buNone/>
              <a:defRPr i="1" sz="1400">
                <a:solidFill>
                  <a:schemeClr val="lt1"/>
                </a:solidFill>
              </a:defRPr>
            </a:lvl1pPr>
            <a:lvl2pPr lvl="1" algn="l">
              <a:lnSpc>
                <a:spcPct val="100000"/>
              </a:lnSpc>
              <a:spcBef>
                <a:spcPts val="0"/>
              </a:spcBef>
              <a:spcAft>
                <a:spcPts val="0"/>
              </a:spcAft>
              <a:buSzPts val="1600"/>
              <a:buNone/>
              <a:defRPr i="1" sz="1400"/>
            </a:lvl2pPr>
            <a:lvl3pPr lvl="2" algn="l">
              <a:lnSpc>
                <a:spcPct val="100000"/>
              </a:lnSpc>
              <a:spcBef>
                <a:spcPts val="0"/>
              </a:spcBef>
              <a:spcAft>
                <a:spcPts val="0"/>
              </a:spcAft>
              <a:buSzPts val="1400"/>
              <a:buNone/>
              <a:defRPr i="1" sz="1400"/>
            </a:lvl3pPr>
            <a:lvl4pPr lvl="3" algn="l">
              <a:lnSpc>
                <a:spcPct val="100000"/>
              </a:lnSpc>
              <a:spcBef>
                <a:spcPts val="0"/>
              </a:spcBef>
              <a:spcAft>
                <a:spcPts val="0"/>
              </a:spcAft>
              <a:buSzPts val="1200"/>
              <a:buNone/>
              <a:defRPr i="1" sz="1400"/>
            </a:lvl4pPr>
            <a:lvl5pPr lvl="4" algn="l">
              <a:lnSpc>
                <a:spcPct val="100000"/>
              </a:lnSpc>
              <a:spcBef>
                <a:spcPts val="0"/>
              </a:spcBef>
              <a:spcAft>
                <a:spcPts val="0"/>
              </a:spcAft>
              <a:buSzPts val="900"/>
              <a:buNone/>
              <a:defRPr i="1" sz="1400"/>
            </a:lvl5pPr>
            <a:lvl6pPr lvl="5" algn="l">
              <a:lnSpc>
                <a:spcPct val="100000"/>
              </a:lnSpc>
              <a:spcBef>
                <a:spcPts val="0"/>
              </a:spcBef>
              <a:spcAft>
                <a:spcPts val="0"/>
              </a:spcAft>
              <a:buSzPts val="900"/>
              <a:buNone/>
              <a:defRPr i="1" sz="1400"/>
            </a:lvl6pPr>
            <a:lvl7pPr lvl="6" algn="l">
              <a:lnSpc>
                <a:spcPct val="100000"/>
              </a:lnSpc>
              <a:spcBef>
                <a:spcPts val="0"/>
              </a:spcBef>
              <a:spcAft>
                <a:spcPts val="0"/>
              </a:spcAft>
              <a:buSzPts val="900"/>
              <a:buNone/>
              <a:defRPr i="1" sz="1400"/>
            </a:lvl7pPr>
            <a:lvl8pPr lvl="7" algn="l">
              <a:lnSpc>
                <a:spcPct val="100000"/>
              </a:lnSpc>
              <a:spcBef>
                <a:spcPts val="0"/>
              </a:spcBef>
              <a:spcAft>
                <a:spcPts val="0"/>
              </a:spcAft>
              <a:buSzPts val="900"/>
              <a:buNone/>
              <a:defRPr i="1" sz="1400"/>
            </a:lvl8pPr>
            <a:lvl9pPr lvl="8" algn="l">
              <a:lnSpc>
                <a:spcPct val="100000"/>
              </a:lnSpc>
              <a:spcBef>
                <a:spcPts val="0"/>
              </a:spcBef>
              <a:spcAft>
                <a:spcPts val="0"/>
              </a:spcAft>
              <a:buSzPts val="900"/>
              <a:buNone/>
              <a:defRPr i="1" sz="1400"/>
            </a:lvl9pPr>
          </a:lstStyle>
          <a:p/>
        </p:txBody>
      </p:sp>
      <p:sp>
        <p:nvSpPr>
          <p:cNvPr id="24" name="Google Shape;24;p5"/>
          <p:cNvSpPr txBox="1"/>
          <p:nvPr>
            <p:ph idx="2" type="subTitle"/>
          </p:nvPr>
        </p:nvSpPr>
        <p:spPr>
          <a:xfrm>
            <a:off x="1779375" y="3263250"/>
            <a:ext cx="3190200" cy="209400"/>
          </a:xfrm>
          <a:prstGeom prst="rect">
            <a:avLst/>
          </a:prstGeom>
          <a:noFill/>
          <a:ln>
            <a:noFill/>
          </a:ln>
        </p:spPr>
        <p:txBody>
          <a:bodyPr anchorCtr="0" anchor="ctr" bIns="0" lIns="0" spcFirstLastPara="1" rIns="0" wrap="square" tIns="0">
            <a:noAutofit/>
          </a:bodyPr>
          <a:lstStyle>
            <a:lvl1pPr lvl="0" algn="l">
              <a:lnSpc>
                <a:spcPct val="100000"/>
              </a:lnSpc>
              <a:spcBef>
                <a:spcPts val="500"/>
              </a:spcBef>
              <a:spcAft>
                <a:spcPts val="0"/>
              </a:spcAft>
              <a:buSzPts val="1800"/>
              <a:buNone/>
              <a:defRPr sz="1400">
                <a:solidFill>
                  <a:srgbClr val="F78F31"/>
                </a:solidFill>
              </a:defRPr>
            </a:lvl1pPr>
            <a:lvl2pPr lvl="1" algn="l">
              <a:lnSpc>
                <a:spcPct val="100000"/>
              </a:lnSpc>
              <a:spcBef>
                <a:spcPts val="1000"/>
              </a:spcBef>
              <a:spcAft>
                <a:spcPts val="0"/>
              </a:spcAft>
              <a:buSzPts val="1600"/>
              <a:buNone/>
              <a:defRPr i="1" sz="1400"/>
            </a:lvl2pPr>
            <a:lvl3pPr lvl="2" algn="l">
              <a:lnSpc>
                <a:spcPct val="100000"/>
              </a:lnSpc>
              <a:spcBef>
                <a:spcPts val="1000"/>
              </a:spcBef>
              <a:spcAft>
                <a:spcPts val="0"/>
              </a:spcAft>
              <a:buSzPts val="1400"/>
              <a:buNone/>
              <a:defRPr i="1" sz="1400"/>
            </a:lvl3pPr>
            <a:lvl4pPr lvl="3" algn="l">
              <a:lnSpc>
                <a:spcPct val="100000"/>
              </a:lnSpc>
              <a:spcBef>
                <a:spcPts val="1000"/>
              </a:spcBef>
              <a:spcAft>
                <a:spcPts val="0"/>
              </a:spcAft>
              <a:buSzPts val="1200"/>
              <a:buNone/>
              <a:defRPr i="1" sz="1400"/>
            </a:lvl4pPr>
            <a:lvl5pPr lvl="4" algn="l">
              <a:lnSpc>
                <a:spcPct val="100000"/>
              </a:lnSpc>
              <a:spcBef>
                <a:spcPts val="1000"/>
              </a:spcBef>
              <a:spcAft>
                <a:spcPts val="0"/>
              </a:spcAft>
              <a:buSzPts val="900"/>
              <a:buNone/>
              <a:defRPr i="1" sz="1400"/>
            </a:lvl5pPr>
            <a:lvl6pPr lvl="5" algn="l">
              <a:lnSpc>
                <a:spcPct val="100000"/>
              </a:lnSpc>
              <a:spcBef>
                <a:spcPts val="1000"/>
              </a:spcBef>
              <a:spcAft>
                <a:spcPts val="0"/>
              </a:spcAft>
              <a:buSzPts val="900"/>
              <a:buNone/>
              <a:defRPr i="1" sz="1400"/>
            </a:lvl6pPr>
            <a:lvl7pPr lvl="6" algn="l">
              <a:lnSpc>
                <a:spcPct val="100000"/>
              </a:lnSpc>
              <a:spcBef>
                <a:spcPts val="1000"/>
              </a:spcBef>
              <a:spcAft>
                <a:spcPts val="0"/>
              </a:spcAft>
              <a:buSzPts val="900"/>
              <a:buNone/>
              <a:defRPr i="1" sz="1400"/>
            </a:lvl7pPr>
            <a:lvl8pPr lvl="7" algn="l">
              <a:lnSpc>
                <a:spcPct val="100000"/>
              </a:lnSpc>
              <a:spcBef>
                <a:spcPts val="1000"/>
              </a:spcBef>
              <a:spcAft>
                <a:spcPts val="0"/>
              </a:spcAft>
              <a:buSzPts val="900"/>
              <a:buNone/>
              <a:defRPr i="1" sz="1400"/>
            </a:lvl8pPr>
            <a:lvl9pPr lvl="8" algn="l">
              <a:lnSpc>
                <a:spcPct val="100000"/>
              </a:lnSpc>
              <a:spcBef>
                <a:spcPts val="1000"/>
              </a:spcBef>
              <a:spcAft>
                <a:spcPts val="1000"/>
              </a:spcAft>
              <a:buSzPts val="900"/>
              <a:buNone/>
              <a:defRPr i="1" sz="1400"/>
            </a:lvl9pPr>
          </a:lstStyle>
          <a:p/>
        </p:txBody>
      </p:sp>
      <p:sp>
        <p:nvSpPr>
          <p:cNvPr id="25" name="Google Shape;25;p5"/>
          <p:cNvSpPr txBox="1"/>
          <p:nvPr>
            <p:ph idx="3" type="subTitle"/>
          </p:nvPr>
        </p:nvSpPr>
        <p:spPr>
          <a:xfrm>
            <a:off x="5628075" y="2435775"/>
            <a:ext cx="1866300" cy="1064400"/>
          </a:xfrm>
          <a:prstGeom prst="rect">
            <a:avLst/>
          </a:prstGeom>
          <a:noFill/>
          <a:ln>
            <a:noFill/>
          </a:ln>
        </p:spPr>
        <p:txBody>
          <a:bodyPr anchorCtr="0" anchor="t" bIns="0" lIns="0" spcFirstLastPara="1" rIns="0" wrap="square" tIns="0">
            <a:noAutofit/>
          </a:bodyPr>
          <a:lstStyle>
            <a:lvl1pPr lvl="0" algn="l">
              <a:lnSpc>
                <a:spcPct val="114000"/>
              </a:lnSpc>
              <a:spcBef>
                <a:spcPts val="0"/>
              </a:spcBef>
              <a:spcAft>
                <a:spcPts val="0"/>
              </a:spcAft>
              <a:buSzPts val="1800"/>
              <a:buNone/>
              <a:defRPr sz="1400"/>
            </a:lvl1pPr>
            <a:lvl2pPr lvl="1" algn="l">
              <a:lnSpc>
                <a:spcPct val="115000"/>
              </a:lnSpc>
              <a:spcBef>
                <a:spcPts val="500"/>
              </a:spcBef>
              <a:spcAft>
                <a:spcPts val="0"/>
              </a:spcAft>
              <a:buSzPts val="1600"/>
              <a:buNone/>
              <a:defRPr sz="1400"/>
            </a:lvl2pPr>
            <a:lvl3pPr lvl="2" algn="l">
              <a:lnSpc>
                <a:spcPct val="115000"/>
              </a:lnSpc>
              <a:spcBef>
                <a:spcPts val="1000"/>
              </a:spcBef>
              <a:spcAft>
                <a:spcPts val="0"/>
              </a:spcAft>
              <a:buSzPts val="1400"/>
              <a:buNone/>
              <a:defRPr sz="1400"/>
            </a:lvl3pPr>
            <a:lvl4pPr lvl="3" algn="l">
              <a:lnSpc>
                <a:spcPct val="115000"/>
              </a:lnSpc>
              <a:spcBef>
                <a:spcPts val="1000"/>
              </a:spcBef>
              <a:spcAft>
                <a:spcPts val="0"/>
              </a:spcAft>
              <a:buSzPts val="1200"/>
              <a:buNone/>
              <a:defRPr sz="1400"/>
            </a:lvl4pPr>
            <a:lvl5pPr lvl="4" algn="l">
              <a:lnSpc>
                <a:spcPct val="115000"/>
              </a:lnSpc>
              <a:spcBef>
                <a:spcPts val="1000"/>
              </a:spcBef>
              <a:spcAft>
                <a:spcPts val="0"/>
              </a:spcAft>
              <a:buSzPts val="900"/>
              <a:buNone/>
              <a:defRPr sz="1400"/>
            </a:lvl5pPr>
            <a:lvl6pPr lvl="5" algn="l">
              <a:lnSpc>
                <a:spcPct val="115000"/>
              </a:lnSpc>
              <a:spcBef>
                <a:spcPts val="1000"/>
              </a:spcBef>
              <a:spcAft>
                <a:spcPts val="0"/>
              </a:spcAft>
              <a:buSzPts val="900"/>
              <a:buNone/>
              <a:defRPr sz="1400"/>
            </a:lvl6pPr>
            <a:lvl7pPr lvl="6" algn="l">
              <a:lnSpc>
                <a:spcPct val="115000"/>
              </a:lnSpc>
              <a:spcBef>
                <a:spcPts val="1000"/>
              </a:spcBef>
              <a:spcAft>
                <a:spcPts val="0"/>
              </a:spcAft>
              <a:buSzPts val="900"/>
              <a:buNone/>
              <a:defRPr sz="1400"/>
            </a:lvl7pPr>
            <a:lvl8pPr lvl="7" algn="l">
              <a:lnSpc>
                <a:spcPct val="115000"/>
              </a:lnSpc>
              <a:spcBef>
                <a:spcPts val="1000"/>
              </a:spcBef>
              <a:spcAft>
                <a:spcPts val="0"/>
              </a:spcAft>
              <a:buSzPts val="900"/>
              <a:buNone/>
              <a:defRPr sz="1400"/>
            </a:lvl8pPr>
            <a:lvl9pPr lvl="8" algn="l">
              <a:lnSpc>
                <a:spcPct val="115000"/>
              </a:lnSpc>
              <a:spcBef>
                <a:spcPts val="1000"/>
              </a:spcBef>
              <a:spcAft>
                <a:spcPts val="1000"/>
              </a:spcAft>
              <a:buSzPts val="900"/>
              <a:buNone/>
              <a:defRPr sz="1400"/>
            </a:lvl9pPr>
          </a:lstStyle>
          <a:p/>
        </p:txBody>
      </p:sp>
      <p:sp>
        <p:nvSpPr>
          <p:cNvPr id="26" name="Google Shape;26;p5"/>
          <p:cNvSpPr txBox="1"/>
          <p:nvPr>
            <p:ph idx="12" type="sldNum"/>
          </p:nvPr>
        </p:nvSpPr>
        <p:spPr>
          <a:xfrm>
            <a:off x="8409800" y="4714300"/>
            <a:ext cx="548700" cy="18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Alt">
  <p:cSld name="CUSTOM_3_1">
    <p:spTree>
      <p:nvGrpSpPr>
        <p:cNvPr id="27" name="Shape 27"/>
        <p:cNvGrpSpPr/>
        <p:nvPr/>
      </p:nvGrpSpPr>
      <p:grpSpPr>
        <a:xfrm>
          <a:off x="0" y="0"/>
          <a:ext cx="0" cy="0"/>
          <a:chOff x="0" y="0"/>
          <a:chExt cx="0" cy="0"/>
        </a:xfrm>
      </p:grpSpPr>
      <p:sp>
        <p:nvSpPr>
          <p:cNvPr id="28" name="Google Shape;28;p6"/>
          <p:cNvSpPr txBox="1"/>
          <p:nvPr>
            <p:ph type="title"/>
          </p:nvPr>
        </p:nvSpPr>
        <p:spPr>
          <a:xfrm>
            <a:off x="411425" y="402325"/>
            <a:ext cx="8321400" cy="5898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1" type="body"/>
          </p:nvPr>
        </p:nvSpPr>
        <p:spPr>
          <a:xfrm>
            <a:off x="411300" y="1143000"/>
            <a:ext cx="8321400" cy="35712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full page">
  <p:cSld name="CUSTOM_1_3">
    <p:bg>
      <p:bgPr>
        <a:solidFill>
          <a:schemeClr val="lt1"/>
        </a:solidFill>
      </p:bgPr>
    </p:bg>
    <p:spTree>
      <p:nvGrpSpPr>
        <p:cNvPr id="31" name="Shape 31"/>
        <p:cNvGrpSpPr/>
        <p:nvPr/>
      </p:nvGrpSpPr>
      <p:grpSpPr>
        <a:xfrm>
          <a:off x="0" y="0"/>
          <a:ext cx="0" cy="0"/>
          <a:chOff x="0" y="0"/>
          <a:chExt cx="0" cy="0"/>
        </a:xfrm>
      </p:grpSpPr>
      <p:sp>
        <p:nvSpPr>
          <p:cNvPr id="32" name="Google Shape;32;p7"/>
          <p:cNvSpPr txBox="1"/>
          <p:nvPr>
            <p:ph type="title"/>
          </p:nvPr>
        </p:nvSpPr>
        <p:spPr>
          <a:xfrm>
            <a:off x="411425" y="282575"/>
            <a:ext cx="8321400" cy="613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7"/>
          <p:cNvSpPr txBox="1"/>
          <p:nvPr>
            <p:ph idx="1" type="body"/>
          </p:nvPr>
        </p:nvSpPr>
        <p:spPr>
          <a:xfrm>
            <a:off x="411425" y="1312650"/>
            <a:ext cx="8321400" cy="34017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
        <p:nvSpPr>
          <p:cNvPr id="34" name="Google Shape;34;p7"/>
          <p:cNvSpPr txBox="1"/>
          <p:nvPr>
            <p:ph idx="2" type="subTitle"/>
          </p:nvPr>
        </p:nvSpPr>
        <p:spPr>
          <a:xfrm>
            <a:off x="411425" y="759000"/>
            <a:ext cx="8321400" cy="384000"/>
          </a:xfrm>
          <a:prstGeom prst="rect">
            <a:avLst/>
          </a:prstGeom>
          <a:noFill/>
          <a:ln>
            <a:noFill/>
          </a:ln>
        </p:spPr>
        <p:txBody>
          <a:bodyPr anchorCtr="0" anchor="t" bIns="0" lIns="0" spcFirstLastPara="1" rIns="0" wrap="square" tIns="0">
            <a:noAutofit/>
          </a:bodyPr>
          <a:lstStyle>
            <a:lvl1pPr lvl="0" algn="l">
              <a:lnSpc>
                <a:spcPct val="100000"/>
              </a:lnSpc>
              <a:spcBef>
                <a:spcPts val="500"/>
              </a:spcBef>
              <a:spcAft>
                <a:spcPts val="0"/>
              </a:spcAft>
              <a:buSzPts val="1800"/>
              <a:buNone/>
              <a:defRPr sz="1400">
                <a:solidFill>
                  <a:schemeClr val="dk1"/>
                </a:solidFill>
                <a:latin typeface="Open Sans SemiBold"/>
                <a:ea typeface="Open Sans SemiBold"/>
                <a:cs typeface="Open Sans SemiBold"/>
                <a:sym typeface="Open Sans SemiBold"/>
              </a:defRPr>
            </a:lvl1pPr>
            <a:lvl2pPr lvl="1" algn="l">
              <a:lnSpc>
                <a:spcPct val="100000"/>
              </a:lnSpc>
              <a:spcBef>
                <a:spcPts val="1000"/>
              </a:spcBef>
              <a:spcAft>
                <a:spcPts val="0"/>
              </a:spcAft>
              <a:buSzPts val="1600"/>
              <a:buNone/>
              <a:defRPr sz="1400">
                <a:solidFill>
                  <a:schemeClr val="dk1"/>
                </a:solidFill>
                <a:latin typeface="Open Sans SemiBold"/>
                <a:ea typeface="Open Sans SemiBold"/>
                <a:cs typeface="Open Sans SemiBold"/>
                <a:sym typeface="Open Sans SemiBold"/>
              </a:defRPr>
            </a:lvl2pPr>
            <a:lvl3pPr lvl="2" algn="l">
              <a:lnSpc>
                <a:spcPct val="100000"/>
              </a:lnSpc>
              <a:spcBef>
                <a:spcPts val="1000"/>
              </a:spcBef>
              <a:spcAft>
                <a:spcPts val="0"/>
              </a:spcAft>
              <a:buSzPts val="1400"/>
              <a:buNone/>
              <a:defRPr sz="1400">
                <a:solidFill>
                  <a:schemeClr val="dk1"/>
                </a:solidFill>
                <a:latin typeface="Open Sans SemiBold"/>
                <a:ea typeface="Open Sans SemiBold"/>
                <a:cs typeface="Open Sans SemiBold"/>
                <a:sym typeface="Open Sans SemiBold"/>
              </a:defRPr>
            </a:lvl3pPr>
            <a:lvl4pPr lvl="3" algn="l">
              <a:lnSpc>
                <a:spcPct val="100000"/>
              </a:lnSpc>
              <a:spcBef>
                <a:spcPts val="1000"/>
              </a:spcBef>
              <a:spcAft>
                <a:spcPts val="0"/>
              </a:spcAft>
              <a:buSzPts val="1200"/>
              <a:buNone/>
              <a:defRPr sz="1400">
                <a:solidFill>
                  <a:schemeClr val="dk1"/>
                </a:solidFill>
                <a:latin typeface="Open Sans SemiBold"/>
                <a:ea typeface="Open Sans SemiBold"/>
                <a:cs typeface="Open Sans SemiBold"/>
                <a:sym typeface="Open Sans SemiBold"/>
              </a:defRPr>
            </a:lvl4pPr>
            <a:lvl5pPr lvl="4"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5pPr>
            <a:lvl6pPr lvl="5"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6pPr>
            <a:lvl7pPr lvl="6"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7pPr>
            <a:lvl8pPr lvl="7"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8pPr>
            <a:lvl9pPr lvl="8" algn="l">
              <a:lnSpc>
                <a:spcPct val="100000"/>
              </a:lnSpc>
              <a:spcBef>
                <a:spcPts val="1000"/>
              </a:spcBef>
              <a:spcAft>
                <a:spcPts val="1000"/>
              </a:spcAft>
              <a:buSzPts val="900"/>
              <a:buNone/>
              <a:defRPr sz="1400">
                <a:solidFill>
                  <a:schemeClr val="dk1"/>
                </a:solidFill>
                <a:latin typeface="Open Sans SemiBold"/>
                <a:ea typeface="Open Sans SemiBold"/>
                <a:cs typeface="Open Sans SemiBold"/>
                <a:sym typeface="Open Sans SemiBold"/>
              </a:defRPr>
            </a:lvl9pPr>
          </a:lstStyle>
          <a:p/>
        </p:txBody>
      </p:sp>
      <p:sp>
        <p:nvSpPr>
          <p:cNvPr id="35" name="Google Shape;35;p7"/>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executive summary">
  <p:cSld name="CUSTOM_1_3_1">
    <p:bg>
      <p:bgPr>
        <a:solidFill>
          <a:schemeClr val="lt1"/>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11425" y="446875"/>
            <a:ext cx="5697300" cy="585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
          <p:cNvSpPr txBox="1"/>
          <p:nvPr>
            <p:ph idx="1" type="body"/>
          </p:nvPr>
        </p:nvSpPr>
        <p:spPr>
          <a:xfrm>
            <a:off x="411550" y="1543600"/>
            <a:ext cx="5697300" cy="29073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500"/>
              </a:spcBef>
              <a:spcAft>
                <a:spcPts val="0"/>
              </a:spcAft>
              <a:buClr>
                <a:srgbClr val="5E5E5E"/>
              </a:buClr>
              <a:buSzPts val="1600"/>
              <a:buFont typeface="Open Sans Light"/>
              <a:buChar char="●"/>
              <a:defRPr sz="1600">
                <a:solidFill>
                  <a:srgbClr val="5E5E5E"/>
                </a:solidFill>
                <a:latin typeface="Open Sans Light"/>
                <a:ea typeface="Open Sans Light"/>
                <a:cs typeface="Open Sans Light"/>
                <a:sym typeface="Open Sans Light"/>
              </a:defRPr>
            </a:lvl1pPr>
            <a:lvl2pPr indent="-330200" lvl="1" marL="914400" algn="l">
              <a:lnSpc>
                <a:spcPct val="115000"/>
              </a:lnSpc>
              <a:spcBef>
                <a:spcPts val="1000"/>
              </a:spcBef>
              <a:spcAft>
                <a:spcPts val="0"/>
              </a:spcAft>
              <a:buClr>
                <a:srgbClr val="5E5E5E"/>
              </a:buClr>
              <a:buSzPts val="1600"/>
              <a:buFont typeface="Open Sans Light"/>
              <a:buChar char="○"/>
              <a:defRPr>
                <a:solidFill>
                  <a:srgbClr val="5E5E5E"/>
                </a:solidFill>
                <a:latin typeface="Open Sans Light"/>
                <a:ea typeface="Open Sans Light"/>
                <a:cs typeface="Open Sans Light"/>
                <a:sym typeface="Open Sans Light"/>
              </a:defRPr>
            </a:lvl2pPr>
            <a:lvl3pPr indent="-304800" lvl="2" marL="1371600" algn="l">
              <a:lnSpc>
                <a:spcPct val="115000"/>
              </a:lnSpc>
              <a:spcBef>
                <a:spcPts val="1000"/>
              </a:spcBef>
              <a:spcAft>
                <a:spcPts val="0"/>
              </a:spcAft>
              <a:buClr>
                <a:srgbClr val="5E5E5E"/>
              </a:buClr>
              <a:buSzPts val="1200"/>
              <a:buChar char="■"/>
              <a:defRPr sz="1200">
                <a:solidFill>
                  <a:srgbClr val="5E5E5E"/>
                </a:solidFill>
              </a:defRPr>
            </a:lvl3pPr>
            <a:lvl4pPr indent="-285750" lvl="3" marL="1828800" algn="l">
              <a:lnSpc>
                <a:spcPct val="115000"/>
              </a:lnSpc>
              <a:spcBef>
                <a:spcPts val="1000"/>
              </a:spcBef>
              <a:spcAft>
                <a:spcPts val="0"/>
              </a:spcAft>
              <a:buClr>
                <a:srgbClr val="5E5E5E"/>
              </a:buClr>
              <a:buSzPts val="900"/>
              <a:buChar char="●"/>
              <a:defRPr sz="900">
                <a:solidFill>
                  <a:srgbClr val="5E5E5E"/>
                </a:solidFill>
              </a:defRPr>
            </a:lvl4pPr>
            <a:lvl5pPr indent="-285750" lvl="4" marL="2286000" algn="l">
              <a:lnSpc>
                <a:spcPct val="115000"/>
              </a:lnSpc>
              <a:spcBef>
                <a:spcPts val="1000"/>
              </a:spcBef>
              <a:spcAft>
                <a:spcPts val="0"/>
              </a:spcAft>
              <a:buSzPts val="900"/>
              <a:buChar char="○"/>
              <a:defRPr/>
            </a:lvl5pPr>
            <a:lvl6pPr indent="-285750" lvl="5" marL="2743200" algn="l">
              <a:lnSpc>
                <a:spcPct val="115000"/>
              </a:lnSpc>
              <a:spcBef>
                <a:spcPts val="1000"/>
              </a:spcBef>
              <a:spcAft>
                <a:spcPts val="0"/>
              </a:spcAft>
              <a:buSzPts val="900"/>
              <a:buChar char="■"/>
              <a:defRPr/>
            </a:lvl6pPr>
            <a:lvl7pPr indent="-285750" lvl="6" marL="3200400" algn="l">
              <a:lnSpc>
                <a:spcPct val="115000"/>
              </a:lnSpc>
              <a:spcBef>
                <a:spcPts val="1000"/>
              </a:spcBef>
              <a:spcAft>
                <a:spcPts val="0"/>
              </a:spcAft>
              <a:buSzPts val="900"/>
              <a:buChar char="●"/>
              <a:defRPr/>
            </a:lvl7pPr>
            <a:lvl8pPr indent="-285750" lvl="7" marL="3657600" algn="l">
              <a:lnSpc>
                <a:spcPct val="115000"/>
              </a:lnSpc>
              <a:spcBef>
                <a:spcPts val="1000"/>
              </a:spcBef>
              <a:spcAft>
                <a:spcPts val="0"/>
              </a:spcAft>
              <a:buSzPts val="900"/>
              <a:buChar char="○"/>
              <a:defRPr/>
            </a:lvl8pPr>
            <a:lvl9pPr indent="-285750" lvl="8" marL="4114800" algn="l">
              <a:lnSpc>
                <a:spcPct val="115000"/>
              </a:lnSpc>
              <a:spcBef>
                <a:spcPts val="1000"/>
              </a:spcBef>
              <a:spcAft>
                <a:spcPts val="1000"/>
              </a:spcAft>
              <a:buSzPts val="900"/>
              <a:buChar char="■"/>
              <a:defRPr/>
            </a:lvl9pPr>
          </a:lstStyle>
          <a:p/>
        </p:txBody>
      </p:sp>
      <p:sp>
        <p:nvSpPr>
          <p:cNvPr id="39" name="Google Shape;39;p8"/>
          <p:cNvSpPr txBox="1"/>
          <p:nvPr>
            <p:ph idx="2" type="subTitle"/>
          </p:nvPr>
        </p:nvSpPr>
        <p:spPr>
          <a:xfrm>
            <a:off x="411550" y="1159600"/>
            <a:ext cx="5697300" cy="384000"/>
          </a:xfrm>
          <a:prstGeom prst="rect">
            <a:avLst/>
          </a:prstGeom>
          <a:noFill/>
          <a:ln>
            <a:noFill/>
          </a:ln>
        </p:spPr>
        <p:txBody>
          <a:bodyPr anchorCtr="0" anchor="t" bIns="0" lIns="0" spcFirstLastPara="1" rIns="0" wrap="square" tIns="0">
            <a:noAutofit/>
          </a:bodyPr>
          <a:lstStyle>
            <a:lvl1pPr lvl="0" algn="l">
              <a:lnSpc>
                <a:spcPct val="100000"/>
              </a:lnSpc>
              <a:spcBef>
                <a:spcPts val="500"/>
              </a:spcBef>
              <a:spcAft>
                <a:spcPts val="0"/>
              </a:spcAft>
              <a:buSzPts val="1800"/>
              <a:buNone/>
              <a:defRPr sz="1400">
                <a:solidFill>
                  <a:schemeClr val="dk1"/>
                </a:solidFill>
                <a:latin typeface="Open Sans SemiBold"/>
                <a:ea typeface="Open Sans SemiBold"/>
                <a:cs typeface="Open Sans SemiBold"/>
                <a:sym typeface="Open Sans SemiBold"/>
              </a:defRPr>
            </a:lvl1pPr>
            <a:lvl2pPr lvl="1" algn="l">
              <a:lnSpc>
                <a:spcPct val="100000"/>
              </a:lnSpc>
              <a:spcBef>
                <a:spcPts val="1000"/>
              </a:spcBef>
              <a:spcAft>
                <a:spcPts val="0"/>
              </a:spcAft>
              <a:buSzPts val="1600"/>
              <a:buNone/>
              <a:defRPr sz="1400">
                <a:solidFill>
                  <a:schemeClr val="dk1"/>
                </a:solidFill>
                <a:latin typeface="Open Sans SemiBold"/>
                <a:ea typeface="Open Sans SemiBold"/>
                <a:cs typeface="Open Sans SemiBold"/>
                <a:sym typeface="Open Sans SemiBold"/>
              </a:defRPr>
            </a:lvl2pPr>
            <a:lvl3pPr lvl="2" algn="l">
              <a:lnSpc>
                <a:spcPct val="100000"/>
              </a:lnSpc>
              <a:spcBef>
                <a:spcPts val="1000"/>
              </a:spcBef>
              <a:spcAft>
                <a:spcPts val="0"/>
              </a:spcAft>
              <a:buSzPts val="1400"/>
              <a:buNone/>
              <a:defRPr sz="1400">
                <a:solidFill>
                  <a:schemeClr val="dk1"/>
                </a:solidFill>
                <a:latin typeface="Open Sans SemiBold"/>
                <a:ea typeface="Open Sans SemiBold"/>
                <a:cs typeface="Open Sans SemiBold"/>
                <a:sym typeface="Open Sans SemiBold"/>
              </a:defRPr>
            </a:lvl3pPr>
            <a:lvl4pPr lvl="3" algn="l">
              <a:lnSpc>
                <a:spcPct val="100000"/>
              </a:lnSpc>
              <a:spcBef>
                <a:spcPts val="1000"/>
              </a:spcBef>
              <a:spcAft>
                <a:spcPts val="0"/>
              </a:spcAft>
              <a:buSzPts val="1200"/>
              <a:buNone/>
              <a:defRPr sz="1400">
                <a:solidFill>
                  <a:schemeClr val="dk1"/>
                </a:solidFill>
                <a:latin typeface="Open Sans SemiBold"/>
                <a:ea typeface="Open Sans SemiBold"/>
                <a:cs typeface="Open Sans SemiBold"/>
                <a:sym typeface="Open Sans SemiBold"/>
              </a:defRPr>
            </a:lvl4pPr>
            <a:lvl5pPr lvl="4"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5pPr>
            <a:lvl6pPr lvl="5"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6pPr>
            <a:lvl7pPr lvl="6"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7pPr>
            <a:lvl8pPr lvl="7" algn="l">
              <a:lnSpc>
                <a:spcPct val="100000"/>
              </a:lnSpc>
              <a:spcBef>
                <a:spcPts val="1000"/>
              </a:spcBef>
              <a:spcAft>
                <a:spcPts val="0"/>
              </a:spcAft>
              <a:buSzPts val="900"/>
              <a:buNone/>
              <a:defRPr sz="1400">
                <a:solidFill>
                  <a:schemeClr val="dk1"/>
                </a:solidFill>
                <a:latin typeface="Open Sans SemiBold"/>
                <a:ea typeface="Open Sans SemiBold"/>
                <a:cs typeface="Open Sans SemiBold"/>
                <a:sym typeface="Open Sans SemiBold"/>
              </a:defRPr>
            </a:lvl8pPr>
            <a:lvl9pPr lvl="8" algn="l">
              <a:lnSpc>
                <a:spcPct val="100000"/>
              </a:lnSpc>
              <a:spcBef>
                <a:spcPts val="1000"/>
              </a:spcBef>
              <a:spcAft>
                <a:spcPts val="1000"/>
              </a:spcAft>
              <a:buSzPts val="900"/>
              <a:buNone/>
              <a:defRPr sz="1400">
                <a:solidFill>
                  <a:schemeClr val="dk1"/>
                </a:solidFill>
                <a:latin typeface="Open Sans SemiBold"/>
                <a:ea typeface="Open Sans SemiBold"/>
                <a:cs typeface="Open Sans SemiBold"/>
                <a:sym typeface="Open Sans SemiBold"/>
              </a:defRPr>
            </a:lvl9pPr>
          </a:lstStyle>
          <a:p/>
        </p:txBody>
      </p:sp>
      <p:sp>
        <p:nvSpPr>
          <p:cNvPr id="40" name="Google Shape;40;p8"/>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84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s - Bottom">
  <p:cSld name="CUSTOM_4_1_1">
    <p:bg>
      <p:bgPr>
        <a:solidFill>
          <a:schemeClr val="lt1"/>
        </a:solidFill>
      </p:bgPr>
    </p:bg>
    <p:spTree>
      <p:nvGrpSpPr>
        <p:cNvPr id="41" name="Shape 41"/>
        <p:cNvGrpSpPr/>
        <p:nvPr/>
      </p:nvGrpSpPr>
      <p:grpSpPr>
        <a:xfrm>
          <a:off x="0" y="0"/>
          <a:ext cx="0" cy="0"/>
          <a:chOff x="0" y="0"/>
          <a:chExt cx="0" cy="0"/>
        </a:xfrm>
      </p:grpSpPr>
      <p:sp>
        <p:nvSpPr>
          <p:cNvPr id="42" name="Google Shape;42;p9"/>
          <p:cNvSpPr txBox="1"/>
          <p:nvPr>
            <p:ph type="title"/>
          </p:nvPr>
        </p:nvSpPr>
        <p:spPr>
          <a:xfrm>
            <a:off x="411425" y="310550"/>
            <a:ext cx="8321400" cy="720300"/>
          </a:xfrm>
          <a:prstGeom prst="rect">
            <a:avLst/>
          </a:prstGeom>
          <a:noFill/>
          <a:ln>
            <a:noFill/>
          </a:ln>
        </p:spPr>
        <p:txBody>
          <a:bodyPr anchorCtr="0" anchor="b" bIns="0" lIns="0" spcFirstLastPara="1" rIns="0" wrap="square" tIns="0">
            <a:noAutofit/>
          </a:bodyPr>
          <a:lstStyle>
            <a:lvl1pPr lvl="0" algn="ctr">
              <a:lnSpc>
                <a:spcPct val="115000"/>
              </a:lnSpc>
              <a:spcBef>
                <a:spcPts val="0"/>
              </a:spcBef>
              <a:spcAft>
                <a:spcPts val="0"/>
              </a:spcAft>
              <a:buSzPts val="2800"/>
              <a:buNone/>
              <a:defRPr>
                <a:solidFill>
                  <a:schemeClr val="dk1"/>
                </a:solidFill>
              </a:defRPr>
            </a:lvl1pPr>
            <a:lvl2pPr lvl="1" algn="l">
              <a:lnSpc>
                <a:spcPct val="100000"/>
              </a:lnSpc>
              <a:spcBef>
                <a:spcPts val="0"/>
              </a:spcBef>
              <a:spcAft>
                <a:spcPts val="0"/>
              </a:spcAft>
              <a:buSzPts val="3000"/>
              <a:buNone/>
              <a:defRPr sz="5600">
                <a:solidFill>
                  <a:schemeClr val="lt1"/>
                </a:solidFill>
              </a:defRPr>
            </a:lvl2pPr>
            <a:lvl3pPr lvl="2" algn="l">
              <a:lnSpc>
                <a:spcPct val="100000"/>
              </a:lnSpc>
              <a:spcBef>
                <a:spcPts val="0"/>
              </a:spcBef>
              <a:spcAft>
                <a:spcPts val="0"/>
              </a:spcAft>
              <a:buSzPts val="3000"/>
              <a:buNone/>
              <a:defRPr sz="5600">
                <a:solidFill>
                  <a:schemeClr val="lt1"/>
                </a:solidFill>
              </a:defRPr>
            </a:lvl3pPr>
            <a:lvl4pPr lvl="3" algn="l">
              <a:lnSpc>
                <a:spcPct val="100000"/>
              </a:lnSpc>
              <a:spcBef>
                <a:spcPts val="0"/>
              </a:spcBef>
              <a:spcAft>
                <a:spcPts val="0"/>
              </a:spcAft>
              <a:buSzPts val="3000"/>
              <a:buNone/>
              <a:defRPr sz="5600">
                <a:solidFill>
                  <a:schemeClr val="lt1"/>
                </a:solidFill>
              </a:defRPr>
            </a:lvl4pPr>
            <a:lvl5pPr lvl="4" algn="l">
              <a:lnSpc>
                <a:spcPct val="100000"/>
              </a:lnSpc>
              <a:spcBef>
                <a:spcPts val="0"/>
              </a:spcBef>
              <a:spcAft>
                <a:spcPts val="0"/>
              </a:spcAft>
              <a:buSzPts val="3000"/>
              <a:buNone/>
              <a:defRPr sz="5600">
                <a:solidFill>
                  <a:schemeClr val="lt1"/>
                </a:solidFill>
              </a:defRPr>
            </a:lvl5pPr>
            <a:lvl6pPr lvl="5" algn="l">
              <a:lnSpc>
                <a:spcPct val="100000"/>
              </a:lnSpc>
              <a:spcBef>
                <a:spcPts val="0"/>
              </a:spcBef>
              <a:spcAft>
                <a:spcPts val="0"/>
              </a:spcAft>
              <a:buSzPts val="3000"/>
              <a:buNone/>
              <a:defRPr sz="5600">
                <a:solidFill>
                  <a:schemeClr val="lt1"/>
                </a:solidFill>
              </a:defRPr>
            </a:lvl6pPr>
            <a:lvl7pPr lvl="6" algn="l">
              <a:lnSpc>
                <a:spcPct val="100000"/>
              </a:lnSpc>
              <a:spcBef>
                <a:spcPts val="0"/>
              </a:spcBef>
              <a:spcAft>
                <a:spcPts val="0"/>
              </a:spcAft>
              <a:buSzPts val="3000"/>
              <a:buNone/>
              <a:defRPr sz="5600">
                <a:solidFill>
                  <a:schemeClr val="lt1"/>
                </a:solidFill>
              </a:defRPr>
            </a:lvl7pPr>
            <a:lvl8pPr lvl="7" algn="l">
              <a:lnSpc>
                <a:spcPct val="100000"/>
              </a:lnSpc>
              <a:spcBef>
                <a:spcPts val="0"/>
              </a:spcBef>
              <a:spcAft>
                <a:spcPts val="0"/>
              </a:spcAft>
              <a:buSzPts val="3000"/>
              <a:buNone/>
              <a:defRPr sz="5600">
                <a:solidFill>
                  <a:schemeClr val="lt1"/>
                </a:solidFill>
              </a:defRPr>
            </a:lvl8pPr>
            <a:lvl9pPr lvl="8" algn="l">
              <a:lnSpc>
                <a:spcPct val="100000"/>
              </a:lnSpc>
              <a:spcBef>
                <a:spcPts val="0"/>
              </a:spcBef>
              <a:spcAft>
                <a:spcPts val="0"/>
              </a:spcAft>
              <a:buSzPts val="3000"/>
              <a:buNone/>
              <a:defRPr sz="5600">
                <a:solidFill>
                  <a:schemeClr val="lt1"/>
                </a:solidFill>
              </a:defRPr>
            </a:lvl9pPr>
          </a:lstStyle>
          <a:p/>
        </p:txBody>
      </p:sp>
      <p:sp>
        <p:nvSpPr>
          <p:cNvPr id="43" name="Google Shape;43;p9"/>
          <p:cNvSpPr txBox="1"/>
          <p:nvPr>
            <p:ph idx="1" type="subTitle"/>
          </p:nvPr>
        </p:nvSpPr>
        <p:spPr>
          <a:xfrm>
            <a:off x="411425" y="1030850"/>
            <a:ext cx="8321400" cy="384000"/>
          </a:xfrm>
          <a:prstGeom prst="rect">
            <a:avLst/>
          </a:prstGeom>
          <a:noFill/>
          <a:ln>
            <a:noFill/>
          </a:ln>
        </p:spPr>
        <p:txBody>
          <a:bodyPr anchorCtr="0" anchor="t" bIns="0" lIns="0" spcFirstLastPara="1" rIns="0" wrap="square" tIns="0">
            <a:noAutofit/>
          </a:bodyPr>
          <a:lstStyle>
            <a:lvl1pPr lvl="0" algn="ctr">
              <a:lnSpc>
                <a:spcPct val="100000"/>
              </a:lnSpc>
              <a:spcBef>
                <a:spcPts val="500"/>
              </a:spcBef>
              <a:spcAft>
                <a:spcPts val="0"/>
              </a:spcAft>
              <a:buSzPts val="1800"/>
              <a:buNone/>
              <a:defRPr i="1" sz="1400">
                <a:solidFill>
                  <a:srgbClr val="5E5E5E"/>
                </a:solidFill>
                <a:latin typeface="Open Sans"/>
                <a:ea typeface="Open Sans"/>
                <a:cs typeface="Open Sans"/>
                <a:sym typeface="Open Sans"/>
              </a:defRPr>
            </a:lvl1pPr>
            <a:lvl2pPr lvl="1" algn="l">
              <a:lnSpc>
                <a:spcPct val="100000"/>
              </a:lnSpc>
              <a:spcBef>
                <a:spcPts val="1000"/>
              </a:spcBef>
              <a:spcAft>
                <a:spcPts val="0"/>
              </a:spcAft>
              <a:buSzPts val="1600"/>
              <a:buNone/>
              <a:defRPr>
                <a:solidFill>
                  <a:schemeClr val="lt1"/>
                </a:solidFill>
              </a:defRPr>
            </a:lvl2pPr>
            <a:lvl3pPr lvl="2" algn="l">
              <a:lnSpc>
                <a:spcPct val="100000"/>
              </a:lnSpc>
              <a:spcBef>
                <a:spcPts val="1000"/>
              </a:spcBef>
              <a:spcAft>
                <a:spcPts val="0"/>
              </a:spcAft>
              <a:buSzPts val="1400"/>
              <a:buNone/>
              <a:defRPr>
                <a:solidFill>
                  <a:schemeClr val="lt1"/>
                </a:solidFill>
              </a:defRPr>
            </a:lvl3pPr>
            <a:lvl4pPr lvl="3" algn="l">
              <a:lnSpc>
                <a:spcPct val="100000"/>
              </a:lnSpc>
              <a:spcBef>
                <a:spcPts val="1000"/>
              </a:spcBef>
              <a:spcAft>
                <a:spcPts val="0"/>
              </a:spcAft>
              <a:buSzPts val="1200"/>
              <a:buNone/>
              <a:defRPr>
                <a:solidFill>
                  <a:schemeClr val="lt1"/>
                </a:solidFill>
              </a:defRPr>
            </a:lvl4pPr>
            <a:lvl5pPr lvl="4" algn="l">
              <a:lnSpc>
                <a:spcPct val="100000"/>
              </a:lnSpc>
              <a:spcBef>
                <a:spcPts val="1000"/>
              </a:spcBef>
              <a:spcAft>
                <a:spcPts val="0"/>
              </a:spcAft>
              <a:buSzPts val="900"/>
              <a:buNone/>
              <a:defRPr>
                <a:solidFill>
                  <a:schemeClr val="lt1"/>
                </a:solidFill>
              </a:defRPr>
            </a:lvl5pPr>
            <a:lvl6pPr lvl="5" algn="l">
              <a:lnSpc>
                <a:spcPct val="100000"/>
              </a:lnSpc>
              <a:spcBef>
                <a:spcPts val="1000"/>
              </a:spcBef>
              <a:spcAft>
                <a:spcPts val="0"/>
              </a:spcAft>
              <a:buSzPts val="900"/>
              <a:buNone/>
              <a:defRPr>
                <a:solidFill>
                  <a:schemeClr val="lt1"/>
                </a:solidFill>
              </a:defRPr>
            </a:lvl6pPr>
            <a:lvl7pPr lvl="6" algn="l">
              <a:lnSpc>
                <a:spcPct val="100000"/>
              </a:lnSpc>
              <a:spcBef>
                <a:spcPts val="1000"/>
              </a:spcBef>
              <a:spcAft>
                <a:spcPts val="0"/>
              </a:spcAft>
              <a:buSzPts val="900"/>
              <a:buNone/>
              <a:defRPr>
                <a:solidFill>
                  <a:schemeClr val="lt1"/>
                </a:solidFill>
              </a:defRPr>
            </a:lvl7pPr>
            <a:lvl8pPr lvl="7" algn="l">
              <a:lnSpc>
                <a:spcPct val="100000"/>
              </a:lnSpc>
              <a:spcBef>
                <a:spcPts val="1000"/>
              </a:spcBef>
              <a:spcAft>
                <a:spcPts val="0"/>
              </a:spcAft>
              <a:buSzPts val="900"/>
              <a:buNone/>
              <a:defRPr>
                <a:solidFill>
                  <a:schemeClr val="lt1"/>
                </a:solidFill>
              </a:defRPr>
            </a:lvl8pPr>
            <a:lvl9pPr lvl="8" algn="l">
              <a:lnSpc>
                <a:spcPct val="100000"/>
              </a:lnSpc>
              <a:spcBef>
                <a:spcPts val="1000"/>
              </a:spcBef>
              <a:spcAft>
                <a:spcPts val="1000"/>
              </a:spcAft>
              <a:buSzPts val="900"/>
              <a:buNone/>
              <a:defRPr>
                <a:solidFill>
                  <a:schemeClr val="lt1"/>
                </a:solidFill>
              </a:defRPr>
            </a:lvl9pPr>
          </a:lstStyle>
          <a:p/>
        </p:txBody>
      </p:sp>
      <p:sp>
        <p:nvSpPr>
          <p:cNvPr id="44" name="Google Shape;44;p9"/>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CUSTOM">
    <p:bg>
      <p:bgPr>
        <a:gradFill>
          <a:gsLst>
            <a:gs pos="0">
              <a:srgbClr val="32B9CF"/>
            </a:gs>
            <a:gs pos="52999">
              <a:srgbClr val="1C6DB6"/>
            </a:gs>
            <a:gs pos="100000">
              <a:srgbClr val="702269"/>
            </a:gs>
          </a:gsLst>
          <a:lin ang="2700006" scaled="0"/>
        </a:gradFill>
      </p:bgPr>
    </p:bg>
    <p:spTree>
      <p:nvGrpSpPr>
        <p:cNvPr id="45" name="Shape 45"/>
        <p:cNvGrpSpPr/>
        <p:nvPr/>
      </p:nvGrpSpPr>
      <p:grpSpPr>
        <a:xfrm>
          <a:off x="0" y="0"/>
          <a:ext cx="0" cy="0"/>
          <a:chOff x="0" y="0"/>
          <a:chExt cx="0" cy="0"/>
        </a:xfrm>
      </p:grpSpPr>
      <p:sp>
        <p:nvSpPr>
          <p:cNvPr id="46" name="Google Shape;46;p10"/>
          <p:cNvSpPr txBox="1"/>
          <p:nvPr>
            <p:ph type="title"/>
          </p:nvPr>
        </p:nvSpPr>
        <p:spPr>
          <a:xfrm>
            <a:off x="411425" y="1791850"/>
            <a:ext cx="8321400" cy="1553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3600">
                <a:solidFill>
                  <a:srgbClr val="FFFFFF"/>
                </a:solidFill>
              </a:defRPr>
            </a:lvl1pPr>
            <a:lvl2pPr lvl="1" algn="l">
              <a:lnSpc>
                <a:spcPct val="100000"/>
              </a:lnSpc>
              <a:spcBef>
                <a:spcPts val="0"/>
              </a:spcBef>
              <a:spcAft>
                <a:spcPts val="0"/>
              </a:spcAft>
              <a:buSzPts val="3000"/>
              <a:buNone/>
              <a:defRPr sz="5600">
                <a:solidFill>
                  <a:srgbClr val="FFFFFF"/>
                </a:solidFill>
              </a:defRPr>
            </a:lvl2pPr>
            <a:lvl3pPr lvl="2" algn="l">
              <a:lnSpc>
                <a:spcPct val="100000"/>
              </a:lnSpc>
              <a:spcBef>
                <a:spcPts val="0"/>
              </a:spcBef>
              <a:spcAft>
                <a:spcPts val="0"/>
              </a:spcAft>
              <a:buSzPts val="3000"/>
              <a:buNone/>
              <a:defRPr sz="5600">
                <a:solidFill>
                  <a:srgbClr val="FFFFFF"/>
                </a:solidFill>
              </a:defRPr>
            </a:lvl3pPr>
            <a:lvl4pPr lvl="3" algn="l">
              <a:lnSpc>
                <a:spcPct val="100000"/>
              </a:lnSpc>
              <a:spcBef>
                <a:spcPts val="0"/>
              </a:spcBef>
              <a:spcAft>
                <a:spcPts val="0"/>
              </a:spcAft>
              <a:buSzPts val="3000"/>
              <a:buNone/>
              <a:defRPr sz="5600">
                <a:solidFill>
                  <a:srgbClr val="FFFFFF"/>
                </a:solidFill>
              </a:defRPr>
            </a:lvl4pPr>
            <a:lvl5pPr lvl="4" algn="l">
              <a:lnSpc>
                <a:spcPct val="100000"/>
              </a:lnSpc>
              <a:spcBef>
                <a:spcPts val="0"/>
              </a:spcBef>
              <a:spcAft>
                <a:spcPts val="0"/>
              </a:spcAft>
              <a:buSzPts val="3000"/>
              <a:buNone/>
              <a:defRPr sz="5600">
                <a:solidFill>
                  <a:srgbClr val="FFFFFF"/>
                </a:solidFill>
              </a:defRPr>
            </a:lvl5pPr>
            <a:lvl6pPr lvl="5" algn="l">
              <a:lnSpc>
                <a:spcPct val="100000"/>
              </a:lnSpc>
              <a:spcBef>
                <a:spcPts val="0"/>
              </a:spcBef>
              <a:spcAft>
                <a:spcPts val="0"/>
              </a:spcAft>
              <a:buSzPts val="3000"/>
              <a:buNone/>
              <a:defRPr sz="5600">
                <a:solidFill>
                  <a:srgbClr val="FFFFFF"/>
                </a:solidFill>
              </a:defRPr>
            </a:lvl6pPr>
            <a:lvl7pPr lvl="6" algn="l">
              <a:lnSpc>
                <a:spcPct val="100000"/>
              </a:lnSpc>
              <a:spcBef>
                <a:spcPts val="0"/>
              </a:spcBef>
              <a:spcAft>
                <a:spcPts val="0"/>
              </a:spcAft>
              <a:buSzPts val="3000"/>
              <a:buNone/>
              <a:defRPr sz="5600">
                <a:solidFill>
                  <a:srgbClr val="FFFFFF"/>
                </a:solidFill>
              </a:defRPr>
            </a:lvl7pPr>
            <a:lvl8pPr lvl="7" algn="l">
              <a:lnSpc>
                <a:spcPct val="100000"/>
              </a:lnSpc>
              <a:spcBef>
                <a:spcPts val="0"/>
              </a:spcBef>
              <a:spcAft>
                <a:spcPts val="0"/>
              </a:spcAft>
              <a:buSzPts val="3000"/>
              <a:buNone/>
              <a:defRPr sz="5600">
                <a:solidFill>
                  <a:srgbClr val="FFFFFF"/>
                </a:solidFill>
              </a:defRPr>
            </a:lvl8pPr>
            <a:lvl9pPr lvl="8" algn="l">
              <a:lnSpc>
                <a:spcPct val="100000"/>
              </a:lnSpc>
              <a:spcBef>
                <a:spcPts val="0"/>
              </a:spcBef>
              <a:spcAft>
                <a:spcPts val="0"/>
              </a:spcAft>
              <a:buSzPts val="3000"/>
              <a:buNone/>
              <a:defRPr sz="5600">
                <a:solidFill>
                  <a:srgbClr val="FFFFFF"/>
                </a:solidFill>
              </a:defRPr>
            </a:lvl9pPr>
          </a:lstStyle>
          <a:p/>
        </p:txBody>
      </p:sp>
      <p:sp>
        <p:nvSpPr>
          <p:cNvPr id="47" name="Google Shape;47;p10"/>
          <p:cNvSpPr txBox="1"/>
          <p:nvPr>
            <p:ph idx="12" type="sldNum"/>
          </p:nvPr>
        </p:nvSpPr>
        <p:spPr>
          <a:xfrm>
            <a:off x="8409800" y="4714300"/>
            <a:ext cx="548700" cy="1881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6" Type="http://schemas.openxmlformats.org/officeDocument/2006/relationships/theme" Target="../theme/theme1.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1425" y="282200"/>
            <a:ext cx="8321400" cy="460500"/>
          </a:xfrm>
          <a:prstGeom prst="rect">
            <a:avLst/>
          </a:prstGeom>
          <a:noFill/>
          <a:ln>
            <a:noFill/>
          </a:ln>
        </p:spPr>
        <p:txBody>
          <a:bodyPr anchorCtr="0" anchor="t" bIns="0" lIns="0" spcFirstLastPara="1" rIns="0" wrap="square" tIns="0">
            <a:noAutofit/>
          </a:bodyPr>
          <a:lstStyle>
            <a:lvl1pPr lvl="0" marR="0" algn="l">
              <a:lnSpc>
                <a:spcPct val="100000"/>
              </a:lnSpc>
              <a:spcBef>
                <a:spcPts val="0"/>
              </a:spcBef>
              <a:spcAft>
                <a:spcPts val="0"/>
              </a:spcAft>
              <a:buClr>
                <a:srgbClr val="000000"/>
              </a:buClr>
              <a:buSzPts val="2800"/>
              <a:buFont typeface="Open Sans Light"/>
              <a:buNone/>
              <a:defRPr b="0" i="0" sz="2800" u="none" cap="none" strike="noStrike">
                <a:solidFill>
                  <a:srgbClr val="000000"/>
                </a:solidFill>
                <a:latin typeface="Open Sans Light"/>
                <a:ea typeface="Open Sans Light"/>
                <a:cs typeface="Open Sans Light"/>
                <a:sym typeface="Open Sans Light"/>
              </a:defRPr>
            </a:lvl1pPr>
            <a:lvl2pPr lvl="1"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000"/>
              <a:buFont typeface="Arial"/>
              <a:buNone/>
              <a:defRPr b="1" i="0" sz="30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11425" y="1230225"/>
            <a:ext cx="8321400" cy="3484200"/>
          </a:xfrm>
          <a:prstGeom prst="rect">
            <a:avLst/>
          </a:prstGeom>
          <a:noFill/>
          <a:ln>
            <a:noFill/>
          </a:ln>
        </p:spPr>
        <p:txBody>
          <a:bodyPr anchorCtr="0" anchor="t" bIns="0" lIns="0" spcFirstLastPara="1" rIns="0" wrap="square" tIns="0">
            <a:noAutofit/>
          </a:bodyPr>
          <a:lstStyle>
            <a:lvl1pPr indent="-342900" lvl="0" marL="457200" marR="0" algn="l">
              <a:lnSpc>
                <a:spcPct val="100000"/>
              </a:lnSpc>
              <a:spcBef>
                <a:spcPts val="500"/>
              </a:spcBef>
              <a:spcAft>
                <a:spcPts val="0"/>
              </a:spcAft>
              <a:buClr>
                <a:srgbClr val="5E5E5E"/>
              </a:buClr>
              <a:buSzPts val="1800"/>
              <a:buFont typeface="Open Sans Light"/>
              <a:buChar char="●"/>
              <a:defRPr b="0" i="0" sz="1800" u="none" cap="none" strike="noStrike">
                <a:solidFill>
                  <a:srgbClr val="5E5E5E"/>
                </a:solidFill>
                <a:latin typeface="Open Sans Light"/>
                <a:ea typeface="Open Sans Light"/>
                <a:cs typeface="Open Sans Light"/>
                <a:sym typeface="Open Sans Light"/>
              </a:defRPr>
            </a:lvl1pPr>
            <a:lvl2pPr indent="-330200" lvl="1" marL="914400" marR="0" algn="l">
              <a:lnSpc>
                <a:spcPct val="100000"/>
              </a:lnSpc>
              <a:spcBef>
                <a:spcPts val="1000"/>
              </a:spcBef>
              <a:spcAft>
                <a:spcPts val="0"/>
              </a:spcAft>
              <a:buClr>
                <a:srgbClr val="5E5E5E"/>
              </a:buClr>
              <a:buSzPts val="1600"/>
              <a:buFont typeface="Open Sans Light"/>
              <a:buChar char="○"/>
              <a:defRPr b="0" i="0" sz="1600" u="none" cap="none" strike="noStrike">
                <a:solidFill>
                  <a:srgbClr val="5E5E5E"/>
                </a:solidFill>
                <a:latin typeface="Open Sans Light"/>
                <a:ea typeface="Open Sans Light"/>
                <a:cs typeface="Open Sans Light"/>
                <a:sym typeface="Open Sans Light"/>
              </a:defRPr>
            </a:lvl2pPr>
            <a:lvl3pPr indent="-317500" lvl="2" marL="1371600" marR="0" algn="l">
              <a:lnSpc>
                <a:spcPct val="100000"/>
              </a:lnSpc>
              <a:spcBef>
                <a:spcPts val="1000"/>
              </a:spcBef>
              <a:spcAft>
                <a:spcPts val="0"/>
              </a:spcAft>
              <a:buClr>
                <a:srgbClr val="5E5E5E"/>
              </a:buClr>
              <a:buSzPts val="1400"/>
              <a:buFont typeface="Open Sans"/>
              <a:buChar char="■"/>
              <a:defRPr b="0" i="0" sz="1400" u="none" cap="none" strike="noStrike">
                <a:solidFill>
                  <a:srgbClr val="5E5E5E"/>
                </a:solidFill>
                <a:latin typeface="Open Sans"/>
                <a:ea typeface="Open Sans"/>
                <a:cs typeface="Open Sans"/>
                <a:sym typeface="Open Sans"/>
              </a:defRPr>
            </a:lvl3pPr>
            <a:lvl4pPr indent="-304800" lvl="3" marL="1828800" marR="0" algn="l">
              <a:lnSpc>
                <a:spcPct val="100000"/>
              </a:lnSpc>
              <a:spcBef>
                <a:spcPts val="1000"/>
              </a:spcBef>
              <a:spcAft>
                <a:spcPts val="0"/>
              </a:spcAft>
              <a:buClr>
                <a:srgbClr val="5E5E5E"/>
              </a:buClr>
              <a:buSzPts val="1200"/>
              <a:buFont typeface="Open Sans"/>
              <a:buChar char="●"/>
              <a:defRPr b="0" i="0" sz="1200" u="none" cap="none" strike="noStrike">
                <a:solidFill>
                  <a:srgbClr val="5E5E5E"/>
                </a:solidFill>
                <a:latin typeface="Open Sans"/>
                <a:ea typeface="Open Sans"/>
                <a:cs typeface="Open Sans"/>
                <a:sym typeface="Open Sans"/>
              </a:defRPr>
            </a:lvl4pPr>
            <a:lvl5pPr indent="-285750" lvl="4" marL="2286000" marR="0" algn="l">
              <a:lnSpc>
                <a:spcPct val="100000"/>
              </a:lnSpc>
              <a:spcBef>
                <a:spcPts val="1000"/>
              </a:spcBef>
              <a:spcAft>
                <a:spcPts val="0"/>
              </a:spcAft>
              <a:buClr>
                <a:srgbClr val="5E5E5E"/>
              </a:buClr>
              <a:buSzPts val="900"/>
              <a:buFont typeface="Open Sans"/>
              <a:buChar char="○"/>
              <a:defRPr b="0" i="0" sz="900" u="none" cap="none" strike="noStrike">
                <a:solidFill>
                  <a:srgbClr val="5E5E5E"/>
                </a:solidFill>
                <a:latin typeface="Open Sans"/>
                <a:ea typeface="Open Sans"/>
                <a:cs typeface="Open Sans"/>
                <a:sym typeface="Open Sans"/>
              </a:defRPr>
            </a:lvl5pPr>
            <a:lvl6pPr indent="-285750" lvl="5" marL="2743200" marR="0" algn="l">
              <a:lnSpc>
                <a:spcPct val="100000"/>
              </a:lnSpc>
              <a:spcBef>
                <a:spcPts val="1000"/>
              </a:spcBef>
              <a:spcAft>
                <a:spcPts val="0"/>
              </a:spcAft>
              <a:buClr>
                <a:srgbClr val="5E5E5E"/>
              </a:buClr>
              <a:buSzPts val="900"/>
              <a:buFont typeface="Open Sans"/>
              <a:buChar char="■"/>
              <a:defRPr b="0" i="0" sz="900" u="none" cap="none" strike="noStrike">
                <a:solidFill>
                  <a:srgbClr val="5E5E5E"/>
                </a:solidFill>
                <a:latin typeface="Open Sans"/>
                <a:ea typeface="Open Sans"/>
                <a:cs typeface="Open Sans"/>
                <a:sym typeface="Open Sans"/>
              </a:defRPr>
            </a:lvl6pPr>
            <a:lvl7pPr indent="-285750" lvl="6" marL="3200400" marR="0" algn="l">
              <a:lnSpc>
                <a:spcPct val="100000"/>
              </a:lnSpc>
              <a:spcBef>
                <a:spcPts val="1000"/>
              </a:spcBef>
              <a:spcAft>
                <a:spcPts val="0"/>
              </a:spcAft>
              <a:buClr>
                <a:srgbClr val="5E5E5E"/>
              </a:buClr>
              <a:buSzPts val="900"/>
              <a:buFont typeface="Open Sans"/>
              <a:buChar char="●"/>
              <a:defRPr b="0" i="0" sz="900" u="none" cap="none" strike="noStrike">
                <a:solidFill>
                  <a:srgbClr val="5E5E5E"/>
                </a:solidFill>
                <a:latin typeface="Open Sans"/>
                <a:ea typeface="Open Sans"/>
                <a:cs typeface="Open Sans"/>
                <a:sym typeface="Open Sans"/>
              </a:defRPr>
            </a:lvl7pPr>
            <a:lvl8pPr indent="-285750" lvl="7" marL="3657600" marR="0" algn="l">
              <a:lnSpc>
                <a:spcPct val="100000"/>
              </a:lnSpc>
              <a:spcBef>
                <a:spcPts val="1000"/>
              </a:spcBef>
              <a:spcAft>
                <a:spcPts val="0"/>
              </a:spcAft>
              <a:buClr>
                <a:srgbClr val="5E5E5E"/>
              </a:buClr>
              <a:buSzPts val="900"/>
              <a:buFont typeface="Open Sans"/>
              <a:buChar char="○"/>
              <a:defRPr b="0" i="0" sz="900" u="none" cap="none" strike="noStrike">
                <a:solidFill>
                  <a:srgbClr val="5E5E5E"/>
                </a:solidFill>
                <a:latin typeface="Open Sans"/>
                <a:ea typeface="Open Sans"/>
                <a:cs typeface="Open Sans"/>
                <a:sym typeface="Open Sans"/>
              </a:defRPr>
            </a:lvl8pPr>
            <a:lvl9pPr indent="-285750" lvl="8" marL="4114800" marR="0" algn="l">
              <a:lnSpc>
                <a:spcPct val="100000"/>
              </a:lnSpc>
              <a:spcBef>
                <a:spcPts val="1000"/>
              </a:spcBef>
              <a:spcAft>
                <a:spcPts val="1000"/>
              </a:spcAft>
              <a:buClr>
                <a:srgbClr val="5E5E5E"/>
              </a:buClr>
              <a:buSzPts val="900"/>
              <a:buFont typeface="Open Sans"/>
              <a:buChar char="■"/>
              <a:defRPr b="0" i="0" sz="900" u="none" cap="none" strike="noStrike">
                <a:solidFill>
                  <a:srgbClr val="5E5E5E"/>
                </a:solidFill>
                <a:latin typeface="Open Sans"/>
                <a:ea typeface="Open Sans"/>
                <a:cs typeface="Open Sans"/>
                <a:sym typeface="Open Sans"/>
              </a:defRPr>
            </a:lvl9pPr>
          </a:lstStyle>
          <a:p/>
        </p:txBody>
      </p:sp>
      <p:sp>
        <p:nvSpPr>
          <p:cNvPr id="8" name="Google Shape;8;p1"/>
          <p:cNvSpPr txBox="1"/>
          <p:nvPr>
            <p:ph idx="12" type="sldNum"/>
          </p:nvPr>
        </p:nvSpPr>
        <p:spPr>
          <a:xfrm>
            <a:off x="8409800" y="4714300"/>
            <a:ext cx="548700" cy="1881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999999"/>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9">
          <p15:clr>
            <a:srgbClr val="F06B4A"/>
          </p15:clr>
        </p15:guide>
        <p15:guide id="2" pos="5501">
          <p15:clr>
            <a:srgbClr val="F06B4A"/>
          </p15:clr>
        </p15:guide>
        <p15:guide id="3" orient="horz" pos="2970">
          <p15:clr>
            <a:srgbClr val="F06B4A"/>
          </p15:clr>
        </p15:guide>
        <p15:guide id="4" orient="horz" pos="178">
          <p15:clr>
            <a:srgbClr val="F06B4A"/>
          </p15:clr>
        </p15:guide>
        <p15:guide id="5" orient="horz" pos="720">
          <p15:clr>
            <a:srgbClr val="F06B4A"/>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p22"/>
          <p:cNvSpPr txBox="1"/>
          <p:nvPr>
            <p:ph type="title"/>
          </p:nvPr>
        </p:nvSpPr>
        <p:spPr>
          <a:xfrm>
            <a:off x="369000" y="365700"/>
            <a:ext cx="8463300" cy="572700"/>
          </a:xfrm>
          <a:prstGeom prst="rect">
            <a:avLst/>
          </a:prstGeom>
          <a:noFill/>
          <a:ln>
            <a:noFill/>
          </a:ln>
        </p:spPr>
        <p:txBody>
          <a:bodyPr anchorCtr="0" anchor="t" bIns="0" lIns="0" spcFirstLastPara="1" rIns="0" wrap="square" tIns="0">
            <a:noAutofit/>
          </a:bodyPr>
          <a:lstStyle>
            <a:lvl1pPr lvl="0" rtl="0">
              <a:lnSpc>
                <a:spcPct val="100000"/>
              </a:lnSpc>
              <a:spcBef>
                <a:spcPts val="0"/>
              </a:spcBef>
              <a:spcAft>
                <a:spcPts val="0"/>
              </a:spcAft>
              <a:buClr>
                <a:schemeClr val="dk1"/>
              </a:buClr>
              <a:buSzPts val="2800"/>
              <a:buFont typeface="Bitter"/>
              <a:buNone/>
              <a:defRPr b="1" sz="2800">
                <a:solidFill>
                  <a:schemeClr val="dk1"/>
                </a:solidFill>
                <a:latin typeface="Bitter"/>
                <a:ea typeface="Bitter"/>
                <a:cs typeface="Bitter"/>
                <a:sym typeface="Bitter"/>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0" name="Google Shape;90;p22"/>
          <p:cNvSpPr txBox="1"/>
          <p:nvPr>
            <p:ph idx="1" type="body"/>
          </p:nvPr>
        </p:nvSpPr>
        <p:spPr>
          <a:xfrm>
            <a:off x="369000" y="1361400"/>
            <a:ext cx="8406000" cy="3416400"/>
          </a:xfrm>
          <a:prstGeom prst="rect">
            <a:avLst/>
          </a:prstGeom>
          <a:noFill/>
          <a:ln>
            <a:noFill/>
          </a:ln>
        </p:spPr>
        <p:txBody>
          <a:bodyPr anchorCtr="0" anchor="t" bIns="0" lIns="0" spcFirstLastPara="1" rIns="0" wrap="square" tIns="0">
            <a:normAutofit/>
          </a:bodyPr>
          <a:lstStyle>
            <a:lvl1pPr indent="-330200" lvl="0" marL="457200" rtl="0">
              <a:lnSpc>
                <a:spcPct val="115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indent="-304800" lvl="1" marL="914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rtl="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91" name="Google Shape;9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800">
                <a:solidFill>
                  <a:srgbClr val="999999"/>
                </a:solidFill>
                <a:latin typeface="Inter Light"/>
                <a:ea typeface="Inter Light"/>
                <a:cs typeface="Inter Light"/>
                <a:sym typeface="Inter Light"/>
              </a:defRPr>
            </a:lvl1pPr>
            <a:lvl2pPr lvl="1" rtl="0" algn="r">
              <a:buNone/>
              <a:defRPr sz="800">
                <a:solidFill>
                  <a:srgbClr val="999999"/>
                </a:solidFill>
                <a:latin typeface="Inter Light"/>
                <a:ea typeface="Inter Light"/>
                <a:cs typeface="Inter Light"/>
                <a:sym typeface="Inter Light"/>
              </a:defRPr>
            </a:lvl2pPr>
            <a:lvl3pPr lvl="2" rtl="0" algn="r">
              <a:buNone/>
              <a:defRPr sz="800">
                <a:solidFill>
                  <a:srgbClr val="999999"/>
                </a:solidFill>
                <a:latin typeface="Inter Light"/>
                <a:ea typeface="Inter Light"/>
                <a:cs typeface="Inter Light"/>
                <a:sym typeface="Inter Light"/>
              </a:defRPr>
            </a:lvl3pPr>
            <a:lvl4pPr lvl="3" rtl="0" algn="r">
              <a:buNone/>
              <a:defRPr sz="800">
                <a:solidFill>
                  <a:srgbClr val="999999"/>
                </a:solidFill>
                <a:latin typeface="Inter Light"/>
                <a:ea typeface="Inter Light"/>
                <a:cs typeface="Inter Light"/>
                <a:sym typeface="Inter Light"/>
              </a:defRPr>
            </a:lvl4pPr>
            <a:lvl5pPr lvl="4" rtl="0" algn="r">
              <a:buNone/>
              <a:defRPr sz="800">
                <a:solidFill>
                  <a:srgbClr val="999999"/>
                </a:solidFill>
                <a:latin typeface="Inter Light"/>
                <a:ea typeface="Inter Light"/>
                <a:cs typeface="Inter Light"/>
                <a:sym typeface="Inter Light"/>
              </a:defRPr>
            </a:lvl5pPr>
            <a:lvl6pPr lvl="5" rtl="0" algn="r">
              <a:buNone/>
              <a:defRPr sz="800">
                <a:solidFill>
                  <a:srgbClr val="999999"/>
                </a:solidFill>
                <a:latin typeface="Inter Light"/>
                <a:ea typeface="Inter Light"/>
                <a:cs typeface="Inter Light"/>
                <a:sym typeface="Inter Light"/>
              </a:defRPr>
            </a:lvl6pPr>
            <a:lvl7pPr lvl="6" rtl="0" algn="r">
              <a:buNone/>
              <a:defRPr sz="800">
                <a:solidFill>
                  <a:srgbClr val="999999"/>
                </a:solidFill>
                <a:latin typeface="Inter Light"/>
                <a:ea typeface="Inter Light"/>
                <a:cs typeface="Inter Light"/>
                <a:sym typeface="Inter Light"/>
              </a:defRPr>
            </a:lvl7pPr>
            <a:lvl8pPr lvl="7" rtl="0" algn="r">
              <a:buNone/>
              <a:defRPr sz="800">
                <a:solidFill>
                  <a:srgbClr val="999999"/>
                </a:solidFill>
                <a:latin typeface="Inter Light"/>
                <a:ea typeface="Inter Light"/>
                <a:cs typeface="Inter Light"/>
                <a:sym typeface="Inter Light"/>
              </a:defRPr>
            </a:lvl8pPr>
            <a:lvl9pPr lvl="8" rtl="0" algn="r">
              <a:buNone/>
              <a:defRPr sz="800">
                <a:solidFill>
                  <a:srgbClr val="999999"/>
                </a:solidFill>
                <a:latin typeface="Inter Light"/>
                <a:ea typeface="Inter Light"/>
                <a:cs typeface="Inter Light"/>
                <a:sym typeface="Inter Light"/>
              </a:defRPr>
            </a:lvl9pPr>
          </a:lstStyle>
          <a:p>
            <a:pPr indent="0" lvl="0" marL="0" rtl="0" algn="r">
              <a:spcBef>
                <a:spcPts val="0"/>
              </a:spcBef>
              <a:spcAft>
                <a:spcPts val="0"/>
              </a:spcAft>
              <a:buNone/>
            </a:pPr>
            <a:fld id="{00000000-1234-1234-1234-123412341234}" type="slidenum">
              <a:rPr lang="en"/>
              <a:t>‹#›</a:t>
            </a:fld>
            <a:endParaRPr sz="700"/>
          </a:p>
        </p:txBody>
      </p:sp>
      <p:sp>
        <p:nvSpPr>
          <p:cNvPr id="92" name="Google Shape;92;p22"/>
          <p:cNvSpPr txBox="1"/>
          <p:nvPr/>
        </p:nvSpPr>
        <p:spPr>
          <a:xfrm>
            <a:off x="368524" y="4759718"/>
            <a:ext cx="3937800" cy="176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i="0" lang="en" sz="600" u="none" cap="none" strike="noStrike">
                <a:solidFill>
                  <a:srgbClr val="999999"/>
                </a:solidFill>
                <a:latin typeface="Inter"/>
                <a:ea typeface="Inter"/>
                <a:cs typeface="Inter"/>
                <a:sym typeface="Inter"/>
              </a:rPr>
              <a:t>© </a:t>
            </a:r>
            <a:r>
              <a:rPr lang="en" sz="600">
                <a:solidFill>
                  <a:srgbClr val="999999"/>
                </a:solidFill>
                <a:latin typeface="Inter"/>
                <a:ea typeface="Inter"/>
                <a:cs typeface="Inter"/>
                <a:sym typeface="Inter"/>
              </a:rPr>
              <a:t>2023 </a:t>
            </a:r>
            <a:r>
              <a:rPr i="0" lang="en" sz="600" u="none" cap="none" strike="noStrike">
                <a:solidFill>
                  <a:srgbClr val="999999"/>
                </a:solidFill>
                <a:latin typeface="Inter"/>
                <a:ea typeface="Inter"/>
                <a:cs typeface="Inter"/>
                <a:sym typeface="Inter"/>
              </a:rPr>
              <a:t>Thought</a:t>
            </a:r>
            <a:r>
              <a:rPr lang="en" sz="600">
                <a:solidFill>
                  <a:srgbClr val="999999"/>
                </a:solidFill>
                <a:latin typeface="Inter"/>
                <a:ea typeface="Inter"/>
                <a:cs typeface="Inter"/>
                <a:sym typeface="Inter"/>
              </a:rPr>
              <a:t>w</a:t>
            </a:r>
            <a:r>
              <a:rPr i="0" lang="en" sz="600" u="none" cap="none" strike="noStrike">
                <a:solidFill>
                  <a:srgbClr val="999999"/>
                </a:solidFill>
                <a:latin typeface="Inter"/>
                <a:ea typeface="Inter"/>
                <a:cs typeface="Inter"/>
                <a:sym typeface="Inter"/>
              </a:rPr>
              <a:t>orks </a:t>
            </a:r>
            <a:endParaRPr i="0" sz="600" u="none" cap="none" strike="noStrike">
              <a:solidFill>
                <a:srgbClr val="999999"/>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32">
          <p15:clr>
            <a:srgbClr val="EA4335"/>
          </p15:clr>
        </p15:guide>
        <p15:guide id="2" orient="horz" pos="230">
          <p15:clr>
            <a:srgbClr val="EA4335"/>
          </p15:clr>
        </p15:guide>
        <p15:guide id="3" orient="horz" pos="3010">
          <p15:clr>
            <a:srgbClr val="EA4335"/>
          </p15:clr>
        </p15:guide>
        <p15:guide id="4" pos="55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hyperlink" Target="https://github.com/techops-recsys-lateral-hiring/datascientist-politicalparties-python" TargetMode="External"/><Relationship Id="rId4" Type="http://schemas.openxmlformats.org/officeDocument/2006/relationships/hyperlink" Target="https://static1.squarespace.com/static/5975c9bfdb29d6a05c65209b/t/5fa04ec05d3c8218b7c91450/1604341440585/2019_CHES_codebook.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hyperlink" Target="https://zoom.us/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hyperlink" Target="https://www.thoughtworks.com/en-in/insights/blog/coding-habits-data-scientists" TargetMode="External"/><Relationship Id="rId5" Type="http://schemas.openxmlformats.org/officeDocument/2006/relationships/hyperlink" Target="https://www.thoughtworks.com/en-in/insights/blog/coding-practices-data-scientists" TargetMode="External"/><Relationship Id="rId6" Type="http://schemas.openxmlformats.org/officeDocument/2006/relationships/hyperlink" Target="https://www.thoughtworks.com/en-in/insights/topic/data-science-and-analytics" TargetMode="External"/><Relationship Id="rId7" Type="http://schemas.openxmlformats.org/officeDocument/2006/relationships/hyperlink" Target="https://www.businessinsider.com/how-to-disagree-with-someone-in-a-tactful-respectful-way-2020-3?I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hyperlink" Target="https://www.thoughtworks.com/insight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8"/>
          <p:cNvSpPr txBox="1"/>
          <p:nvPr/>
        </p:nvSpPr>
        <p:spPr>
          <a:xfrm>
            <a:off x="269600" y="1592200"/>
            <a:ext cx="8463300" cy="121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t/>
            </a:r>
            <a:endParaRPr b="1" sz="3400">
              <a:solidFill>
                <a:srgbClr val="FFFFFF"/>
              </a:solidFill>
              <a:latin typeface="Bitter"/>
              <a:ea typeface="Bitter"/>
              <a:cs typeface="Bitter"/>
              <a:sym typeface="Bitter"/>
            </a:endParaRPr>
          </a:p>
          <a:p>
            <a:pPr indent="0" lvl="0" marL="0" rtl="0" algn="l">
              <a:spcBef>
                <a:spcPts val="0"/>
              </a:spcBef>
              <a:spcAft>
                <a:spcPts val="0"/>
              </a:spcAft>
              <a:buNone/>
            </a:pPr>
            <a:r>
              <a:rPr b="1" lang="en" sz="3900">
                <a:solidFill>
                  <a:srgbClr val="FFFFFF"/>
                </a:solidFill>
                <a:latin typeface="Bitter"/>
                <a:ea typeface="Bitter"/>
                <a:cs typeface="Bitter"/>
                <a:sym typeface="Bitter"/>
              </a:rPr>
              <a:t>Technical Screen</a:t>
            </a:r>
            <a:endParaRPr b="1" sz="3900">
              <a:solidFill>
                <a:srgbClr val="FFFFFF"/>
              </a:solidFill>
              <a:latin typeface="Bitter"/>
              <a:ea typeface="Bitter"/>
              <a:cs typeface="Bitter"/>
              <a:sym typeface="Bitter"/>
            </a:endParaRPr>
          </a:p>
          <a:p>
            <a:pPr indent="0" lvl="0" marL="0" rtl="0" algn="l">
              <a:spcBef>
                <a:spcPts val="0"/>
              </a:spcBef>
              <a:spcAft>
                <a:spcPts val="0"/>
              </a:spcAft>
              <a:buNone/>
            </a:pPr>
            <a:r>
              <a:rPr b="1" lang="en" sz="3400">
                <a:solidFill>
                  <a:srgbClr val="FFFFFF"/>
                </a:solidFill>
                <a:latin typeface="Bitter"/>
                <a:ea typeface="Bitter"/>
                <a:cs typeface="Bitter"/>
                <a:sym typeface="Bitter"/>
              </a:rPr>
              <a:t>Pairing Interview</a:t>
            </a:r>
            <a:endParaRPr b="1" sz="3400">
              <a:solidFill>
                <a:srgbClr val="FFFFFF"/>
              </a:solidFill>
              <a:latin typeface="Bitter"/>
              <a:ea typeface="Bitter"/>
              <a:cs typeface="Bitter"/>
              <a:sym typeface="Bitter"/>
            </a:endParaRPr>
          </a:p>
        </p:txBody>
      </p:sp>
      <p:sp>
        <p:nvSpPr>
          <p:cNvPr id="160" name="Google Shape;160;p38"/>
          <p:cNvSpPr txBox="1"/>
          <p:nvPr/>
        </p:nvSpPr>
        <p:spPr>
          <a:xfrm>
            <a:off x="411100" y="2903338"/>
            <a:ext cx="8463300" cy="7926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en" sz="2200">
                <a:solidFill>
                  <a:srgbClr val="F2617A"/>
                </a:solidFill>
                <a:latin typeface="Inter SemiBold"/>
                <a:ea typeface="Inter SemiBold"/>
                <a:cs typeface="Inter SemiBold"/>
                <a:sym typeface="Inter SemiBold"/>
              </a:rPr>
              <a:t>Data Scientist</a:t>
            </a:r>
            <a:endParaRPr sz="22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t/>
            </a:r>
            <a:endParaRPr sz="2200">
              <a:solidFill>
                <a:srgbClr val="F2617A"/>
              </a:solidFill>
              <a:latin typeface="Inter SemiBold"/>
              <a:ea typeface="Inter SemiBold"/>
              <a:cs typeface="Inter SemiBold"/>
              <a:sym typeface="Inter SemiBold"/>
            </a:endParaRPr>
          </a:p>
        </p:txBody>
      </p:sp>
      <p:sp>
        <p:nvSpPr>
          <p:cNvPr id="161" name="Google Shape;161;p38"/>
          <p:cNvSpPr txBox="1"/>
          <p:nvPr/>
        </p:nvSpPr>
        <p:spPr>
          <a:xfrm>
            <a:off x="6433650" y="3637200"/>
            <a:ext cx="2477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617A"/>
                </a:solidFill>
                <a:latin typeface="Inter"/>
                <a:ea typeface="Inter"/>
                <a:cs typeface="Inter"/>
                <a:sym typeface="Inter"/>
              </a:rPr>
              <a:t>Last update: 08/31/2023</a:t>
            </a:r>
            <a:endParaRPr b="1">
              <a:solidFill>
                <a:srgbClr val="FFFFFF"/>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39"/>
          <p:cNvSpPr txBox="1"/>
          <p:nvPr>
            <p:ph idx="4294967295" type="title"/>
          </p:nvPr>
        </p:nvSpPr>
        <p:spPr>
          <a:xfrm>
            <a:off x="369000" y="365700"/>
            <a:ext cx="5121300" cy="579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
              <a:t>About the Interview </a:t>
            </a:r>
            <a:endParaRPr/>
          </a:p>
        </p:txBody>
      </p:sp>
      <p:pic>
        <p:nvPicPr>
          <p:cNvPr id="168" name="Google Shape;168;p39"/>
          <p:cNvPicPr preferRelativeResize="0"/>
          <p:nvPr/>
        </p:nvPicPr>
        <p:blipFill rotWithShape="1">
          <a:blip r:embed="rId3">
            <a:alphaModFix/>
          </a:blip>
          <a:srcRect b="0" l="32276" r="35980" t="0"/>
          <a:stretch/>
        </p:blipFill>
        <p:spPr>
          <a:xfrm>
            <a:off x="6420850" y="0"/>
            <a:ext cx="2723149" cy="5143500"/>
          </a:xfrm>
          <a:prstGeom prst="rect">
            <a:avLst/>
          </a:prstGeom>
          <a:noFill/>
          <a:ln>
            <a:noFill/>
          </a:ln>
        </p:spPr>
      </p:pic>
      <p:pic>
        <p:nvPicPr>
          <p:cNvPr id="169" name="Google Shape;169;p39"/>
          <p:cNvPicPr preferRelativeResize="0"/>
          <p:nvPr/>
        </p:nvPicPr>
        <p:blipFill rotWithShape="1">
          <a:blip r:embed="rId4">
            <a:alphaModFix/>
          </a:blip>
          <a:srcRect b="0" l="23528" r="23528" t="0"/>
          <a:stretch/>
        </p:blipFill>
        <p:spPr>
          <a:xfrm>
            <a:off x="6420850" y="0"/>
            <a:ext cx="2723149" cy="5143501"/>
          </a:xfrm>
          <a:prstGeom prst="rect">
            <a:avLst/>
          </a:prstGeom>
          <a:noFill/>
          <a:ln>
            <a:noFill/>
          </a:ln>
        </p:spPr>
      </p:pic>
      <p:sp>
        <p:nvSpPr>
          <p:cNvPr id="170" name="Google Shape;170;p39"/>
          <p:cNvSpPr txBox="1"/>
          <p:nvPr/>
        </p:nvSpPr>
        <p:spPr>
          <a:xfrm>
            <a:off x="304175" y="945000"/>
            <a:ext cx="6009900" cy="4152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500"/>
              </a:spcBef>
              <a:spcAft>
                <a:spcPts val="0"/>
              </a:spcAft>
              <a:buClr>
                <a:schemeClr val="accent1"/>
              </a:buClr>
              <a:buSzPts val="1200"/>
              <a:buFont typeface="Inter"/>
              <a:buAutoNum type="arabicPeriod"/>
            </a:pPr>
            <a:r>
              <a:rPr b="1" lang="en" sz="1200">
                <a:solidFill>
                  <a:schemeClr val="accent1"/>
                </a:solidFill>
                <a:latin typeface="Inter"/>
                <a:ea typeface="Inter"/>
                <a:cs typeface="Inter"/>
                <a:sym typeface="Inter"/>
              </a:rPr>
              <a:t>Deepening Understanding</a:t>
            </a:r>
            <a:endParaRPr b="1" sz="1200">
              <a:solidFill>
                <a:schemeClr val="accent1"/>
              </a:solidFill>
              <a:latin typeface="Inter"/>
              <a:ea typeface="Inter"/>
              <a:cs typeface="Inter"/>
              <a:sym typeface="Inter"/>
            </a:endParaRPr>
          </a:p>
          <a:p>
            <a:pPr indent="0" lvl="0" marL="457200" rtl="0" algn="l">
              <a:lnSpc>
                <a:spcPct val="115000"/>
              </a:lnSpc>
              <a:spcBef>
                <a:spcPts val="1000"/>
              </a:spcBef>
              <a:spcAft>
                <a:spcPts val="0"/>
              </a:spcAft>
              <a:buClr>
                <a:schemeClr val="dk1"/>
              </a:buClr>
              <a:buSzPts val="1100"/>
              <a:buFont typeface="Arial"/>
              <a:buNone/>
            </a:pPr>
            <a:r>
              <a:rPr lang="en" sz="1000">
                <a:solidFill>
                  <a:schemeClr val="dk1"/>
                </a:solidFill>
                <a:latin typeface="Inter"/>
                <a:ea typeface="Inter"/>
                <a:cs typeface="Inter"/>
                <a:sym typeface="Inter"/>
              </a:rPr>
              <a:t>It is a coding interview session designed to get a deeper understanding of your knowledge and skills, as well as give you the opportunity to learn more about us through a Zoom collaboration session.</a:t>
            </a:r>
            <a:endParaRPr sz="1200" strike="sngStrike">
              <a:solidFill>
                <a:schemeClr val="dk1"/>
              </a:solidFill>
              <a:latin typeface="Inter"/>
              <a:ea typeface="Inter"/>
              <a:cs typeface="Inter"/>
              <a:sym typeface="Inter"/>
            </a:endParaRPr>
          </a:p>
          <a:p>
            <a:pPr indent="-304800" lvl="0" marL="457200" rtl="0" algn="l">
              <a:lnSpc>
                <a:spcPct val="115000"/>
              </a:lnSpc>
              <a:spcBef>
                <a:spcPts val="1000"/>
              </a:spcBef>
              <a:spcAft>
                <a:spcPts val="0"/>
              </a:spcAft>
              <a:buClr>
                <a:schemeClr val="accent1"/>
              </a:buClr>
              <a:buSzPts val="1200"/>
              <a:buFont typeface="Inter"/>
              <a:buAutoNum type="arabicPeriod"/>
            </a:pPr>
            <a:r>
              <a:rPr b="1" lang="en" sz="1200">
                <a:solidFill>
                  <a:schemeClr val="accent1"/>
                </a:solidFill>
                <a:latin typeface="Inter"/>
                <a:ea typeface="Inter"/>
                <a:cs typeface="Inter"/>
                <a:sym typeface="Inter"/>
              </a:rPr>
              <a:t>Outcome-Driven Collaboration</a:t>
            </a:r>
            <a:endParaRPr b="1" sz="1200">
              <a:solidFill>
                <a:schemeClr val="dk1"/>
              </a:solidFill>
              <a:latin typeface="Inter"/>
              <a:ea typeface="Inter"/>
              <a:cs typeface="Inter"/>
              <a:sym typeface="Inter"/>
            </a:endParaRPr>
          </a:p>
          <a:p>
            <a:pPr indent="0" lvl="0" marL="457200" rtl="0" algn="l">
              <a:lnSpc>
                <a:spcPct val="115000"/>
              </a:lnSpc>
              <a:spcBef>
                <a:spcPts val="1000"/>
              </a:spcBef>
              <a:spcAft>
                <a:spcPts val="0"/>
              </a:spcAft>
              <a:buClr>
                <a:schemeClr val="dk1"/>
              </a:buClr>
              <a:buSzPts val="1100"/>
              <a:buFont typeface="Arial"/>
              <a:buNone/>
            </a:pPr>
            <a:r>
              <a:rPr lang="en" sz="1000">
                <a:solidFill>
                  <a:schemeClr val="dk1"/>
                </a:solidFill>
                <a:latin typeface="Inter"/>
                <a:ea typeface="Inter"/>
                <a:cs typeface="Inter"/>
                <a:sym typeface="Inter"/>
              </a:rPr>
              <a:t>Collaborate with your interviewer to achieve the outcomes discussed at the start of the interview. Engage in technical discussions to solve problems effectively and understand dataset, design &amp; components, and refactoring opportunities.</a:t>
            </a:r>
            <a:endParaRPr sz="1000">
              <a:solidFill>
                <a:schemeClr val="dk1"/>
              </a:solidFill>
              <a:latin typeface="Inter"/>
              <a:ea typeface="Inter"/>
              <a:cs typeface="Inter"/>
              <a:sym typeface="Inter"/>
            </a:endParaRPr>
          </a:p>
          <a:p>
            <a:pPr indent="-304800" lvl="0" marL="457200" rtl="0" algn="l">
              <a:lnSpc>
                <a:spcPct val="115000"/>
              </a:lnSpc>
              <a:spcBef>
                <a:spcPts val="1000"/>
              </a:spcBef>
              <a:spcAft>
                <a:spcPts val="0"/>
              </a:spcAft>
              <a:buClr>
                <a:schemeClr val="accent1"/>
              </a:buClr>
              <a:buSzPts val="1200"/>
              <a:buFont typeface="Inter"/>
              <a:buAutoNum type="arabicPeriod"/>
            </a:pPr>
            <a:r>
              <a:rPr b="1" lang="en" sz="1200">
                <a:solidFill>
                  <a:schemeClr val="accent1"/>
                </a:solidFill>
                <a:latin typeface="Inter"/>
                <a:ea typeface="Inter"/>
                <a:cs typeface="Inter"/>
                <a:sym typeface="Inter"/>
              </a:rPr>
              <a:t>Real-Project Simulation</a:t>
            </a:r>
            <a:endParaRPr b="1" sz="1200">
              <a:solidFill>
                <a:schemeClr val="dk1"/>
              </a:solidFill>
              <a:latin typeface="Inter"/>
              <a:ea typeface="Inter"/>
              <a:cs typeface="Inter"/>
              <a:sym typeface="Inter"/>
            </a:endParaRPr>
          </a:p>
          <a:p>
            <a:pPr indent="0" lvl="0" marL="457200" rtl="0" algn="l">
              <a:lnSpc>
                <a:spcPct val="115000"/>
              </a:lnSpc>
              <a:spcBef>
                <a:spcPts val="1000"/>
              </a:spcBef>
              <a:spcAft>
                <a:spcPts val="1000"/>
              </a:spcAft>
              <a:buNone/>
            </a:pPr>
            <a:r>
              <a:rPr lang="en" sz="1000">
                <a:solidFill>
                  <a:schemeClr val="dk1"/>
                </a:solidFill>
                <a:latin typeface="Inter"/>
                <a:ea typeface="Inter"/>
                <a:cs typeface="Inter"/>
                <a:sym typeface="Inter"/>
              </a:rPr>
              <a:t>Experience our work style by participating in a simulated client project. Implement tasks on top of the provided codebase URL, offering a glimpse into life at Thoughtworks.</a:t>
            </a:r>
            <a:endParaRPr b="1" sz="1200">
              <a:solidFill>
                <a:schemeClr val="accent1"/>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0"/>
          <p:cNvSpPr/>
          <p:nvPr/>
        </p:nvSpPr>
        <p:spPr>
          <a:xfrm>
            <a:off x="0" y="2531250"/>
            <a:ext cx="2935800" cy="261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40"/>
          <p:cNvSpPr txBox="1"/>
          <p:nvPr>
            <p:ph type="title"/>
          </p:nvPr>
        </p:nvSpPr>
        <p:spPr>
          <a:xfrm>
            <a:off x="369000" y="365700"/>
            <a:ext cx="8406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prepare and what to know</a:t>
            </a:r>
            <a:endParaRPr/>
          </a:p>
        </p:txBody>
      </p:sp>
      <p:sp>
        <p:nvSpPr>
          <p:cNvPr id="178" name="Google Shape;178;p40"/>
          <p:cNvSpPr txBox="1"/>
          <p:nvPr>
            <p:ph idx="4294967295" type="subTitle"/>
          </p:nvPr>
        </p:nvSpPr>
        <p:spPr>
          <a:xfrm>
            <a:off x="383750" y="885150"/>
            <a:ext cx="5573100" cy="480000"/>
          </a:xfrm>
          <a:prstGeom prst="rect">
            <a:avLst/>
          </a:prstGeom>
        </p:spPr>
        <p:txBody>
          <a:bodyPr anchorCtr="0" anchor="t" bIns="0" lIns="0" spcFirstLastPara="1" rIns="0" wrap="square" tIns="0">
            <a:normAutofit/>
          </a:bodyPr>
          <a:lstStyle/>
          <a:p>
            <a:pPr indent="0" lvl="0" marL="0" rtl="0" algn="l">
              <a:spcBef>
                <a:spcPts val="0"/>
              </a:spcBef>
              <a:spcAft>
                <a:spcPts val="1200"/>
              </a:spcAft>
              <a:buNone/>
            </a:pPr>
            <a:r>
              <a:rPr lang="en">
                <a:latin typeface="Inter SemiBold"/>
                <a:ea typeface="Inter SemiBold"/>
                <a:cs typeface="Inter SemiBold"/>
                <a:sym typeface="Inter SemiBold"/>
              </a:rPr>
              <a:t>Time required: 1-2 Hours</a:t>
            </a:r>
            <a:endParaRPr b="1">
              <a:solidFill>
                <a:schemeClr val="accent2"/>
              </a:solidFill>
            </a:endParaRPr>
          </a:p>
        </p:txBody>
      </p:sp>
      <p:sp>
        <p:nvSpPr>
          <p:cNvPr id="179" name="Google Shape;179;p40"/>
          <p:cNvSpPr txBox="1"/>
          <p:nvPr/>
        </p:nvSpPr>
        <p:spPr>
          <a:xfrm>
            <a:off x="607700" y="1645200"/>
            <a:ext cx="5349300" cy="60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Get familiar with the</a:t>
            </a:r>
            <a:r>
              <a:rPr b="1" lang="en" sz="1100">
                <a:latin typeface="Inter"/>
                <a:ea typeface="Inter"/>
                <a:cs typeface="Inter"/>
                <a:sym typeface="Inter"/>
              </a:rPr>
              <a:t>  </a:t>
            </a:r>
            <a:r>
              <a:rPr b="1" lang="en" sz="1100" u="sng">
                <a:solidFill>
                  <a:schemeClr val="hlink"/>
                </a:solidFill>
                <a:latin typeface="Inter"/>
                <a:ea typeface="Inter"/>
                <a:cs typeface="Inter"/>
                <a:sym typeface="Inter"/>
                <a:hlinkClick r:id="rId3"/>
              </a:rPr>
              <a:t>codebase and readme</a:t>
            </a:r>
            <a:br>
              <a:rPr b="1" lang="en" sz="1100">
                <a:solidFill>
                  <a:srgbClr val="F2617A"/>
                </a:solidFill>
                <a:latin typeface="Inter"/>
                <a:ea typeface="Inter"/>
                <a:cs typeface="Inter"/>
                <a:sym typeface="Inter"/>
              </a:rPr>
            </a:br>
            <a:endParaRPr b="1" sz="1100">
              <a:solidFill>
                <a:srgbClr val="F2617A"/>
              </a:solidFill>
              <a:latin typeface="Inter"/>
              <a:ea typeface="Inter"/>
              <a:cs typeface="Inter"/>
              <a:sym typeface="Inter"/>
            </a:endParaRPr>
          </a:p>
        </p:txBody>
      </p:sp>
      <p:sp>
        <p:nvSpPr>
          <p:cNvPr id="180" name="Google Shape;180;p40"/>
          <p:cNvSpPr txBox="1"/>
          <p:nvPr>
            <p:ph idx="4294967295" type="subTitle"/>
          </p:nvPr>
        </p:nvSpPr>
        <p:spPr>
          <a:xfrm>
            <a:off x="368525" y="3327114"/>
            <a:ext cx="2334900" cy="1155600"/>
          </a:xfrm>
          <a:prstGeom prst="rect">
            <a:avLst/>
          </a:prstGeom>
        </p:spPr>
        <p:txBody>
          <a:bodyPr anchorCtr="0" anchor="t" bIns="0" lIns="0" spcFirstLastPara="1" rIns="0" wrap="square" tIns="0">
            <a:noAutofit/>
          </a:bodyPr>
          <a:lstStyle/>
          <a:p>
            <a:pPr indent="0" lvl="0" marL="0" rtl="0" algn="l">
              <a:lnSpc>
                <a:spcPct val="110000"/>
              </a:lnSpc>
              <a:spcBef>
                <a:spcPts val="0"/>
              </a:spcBef>
              <a:spcAft>
                <a:spcPts val="400"/>
              </a:spcAft>
              <a:buNone/>
            </a:pPr>
            <a:r>
              <a:rPr lang="en" sz="1100">
                <a:solidFill>
                  <a:schemeClr val="lt1"/>
                </a:solidFill>
              </a:rPr>
              <a:t>Get a high-level understanding of the dataset by looking into the </a:t>
            </a:r>
            <a:r>
              <a:rPr lang="en" sz="1100" u="sng">
                <a:solidFill>
                  <a:schemeClr val="accent2"/>
                </a:solidFill>
                <a:hlinkClick r:id="rId4">
                  <a:extLst>
                    <a:ext uri="{A12FA001-AC4F-418D-AE19-62706E023703}">
                      <ahyp:hlinkClr val="tx"/>
                    </a:ext>
                  </a:extLst>
                </a:hlinkClick>
              </a:rPr>
              <a:t>codebook</a:t>
            </a:r>
            <a:r>
              <a:rPr lang="en" sz="1100">
                <a:solidFill>
                  <a:schemeClr val="lt1"/>
                </a:solidFill>
              </a:rPr>
              <a:t> and if necessary downloading the dataset.</a:t>
            </a:r>
            <a:endParaRPr b="1" sz="1100">
              <a:solidFill>
                <a:schemeClr val="lt1"/>
              </a:solidFill>
            </a:endParaRPr>
          </a:p>
        </p:txBody>
      </p:sp>
      <p:sp>
        <p:nvSpPr>
          <p:cNvPr id="181" name="Google Shape;181;p40"/>
          <p:cNvSpPr/>
          <p:nvPr/>
        </p:nvSpPr>
        <p:spPr>
          <a:xfrm>
            <a:off x="368533" y="1508531"/>
            <a:ext cx="287078" cy="280188"/>
          </a:xfrm>
          <a:custGeom>
            <a:rect b="b" l="l" r="r" t="t"/>
            <a:pathLst>
              <a:path extrusionOk="0" h="6100" w="6250">
                <a:moveTo>
                  <a:pt x="2825" y="1250"/>
                </a:moveTo>
                <a:lnTo>
                  <a:pt x="2825" y="2825"/>
                </a:lnTo>
                <a:lnTo>
                  <a:pt x="3450" y="2825"/>
                </a:lnTo>
                <a:lnTo>
                  <a:pt x="3450" y="1250"/>
                </a:lnTo>
                <a:close/>
                <a:moveTo>
                  <a:pt x="2825" y="3125"/>
                </a:moveTo>
                <a:lnTo>
                  <a:pt x="2825" y="3750"/>
                </a:lnTo>
                <a:lnTo>
                  <a:pt x="3450" y="3750"/>
                </a:lnTo>
                <a:lnTo>
                  <a:pt x="3450" y="3125"/>
                </a:lnTo>
                <a:close/>
                <a:moveTo>
                  <a:pt x="5624" y="625"/>
                </a:moveTo>
                <a:lnTo>
                  <a:pt x="5624" y="4374"/>
                </a:lnTo>
                <a:lnTo>
                  <a:pt x="1175" y="4374"/>
                </a:lnTo>
                <a:lnTo>
                  <a:pt x="625" y="4824"/>
                </a:lnTo>
                <a:lnTo>
                  <a:pt x="625" y="625"/>
                </a:lnTo>
                <a:close/>
                <a:moveTo>
                  <a:pt x="325" y="0"/>
                </a:moveTo>
                <a:cubicBezTo>
                  <a:pt x="150" y="0"/>
                  <a:pt x="0" y="150"/>
                  <a:pt x="0" y="325"/>
                </a:cubicBezTo>
                <a:lnTo>
                  <a:pt x="0" y="6099"/>
                </a:lnTo>
                <a:lnTo>
                  <a:pt x="1400" y="4999"/>
                </a:lnTo>
                <a:lnTo>
                  <a:pt x="5949" y="4999"/>
                </a:lnTo>
                <a:cubicBezTo>
                  <a:pt x="6124" y="4999"/>
                  <a:pt x="6249" y="4874"/>
                  <a:pt x="6249" y="4699"/>
                </a:cubicBezTo>
                <a:lnTo>
                  <a:pt x="6249" y="325"/>
                </a:lnTo>
                <a:cubicBezTo>
                  <a:pt x="6249" y="150"/>
                  <a:pt x="6124" y="0"/>
                  <a:pt x="5949" y="0"/>
                </a:cubicBezTo>
                <a:close/>
              </a:path>
            </a:pathLst>
          </a:custGeom>
          <a:solidFill>
            <a:srgbClr val="F261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0"/>
          <p:cNvSpPr txBox="1"/>
          <p:nvPr>
            <p:ph idx="4294967295" type="title"/>
          </p:nvPr>
        </p:nvSpPr>
        <p:spPr>
          <a:xfrm>
            <a:off x="501147" y="2672321"/>
            <a:ext cx="1956600" cy="43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1.</a:t>
            </a:r>
            <a:endParaRPr>
              <a:solidFill>
                <a:srgbClr val="FFFFFF"/>
              </a:solidFill>
            </a:endParaRPr>
          </a:p>
        </p:txBody>
      </p:sp>
      <p:sp>
        <p:nvSpPr>
          <p:cNvPr id="183" name="Google Shape;183;p40"/>
          <p:cNvSpPr/>
          <p:nvPr/>
        </p:nvSpPr>
        <p:spPr>
          <a:xfrm>
            <a:off x="2929717" y="2531250"/>
            <a:ext cx="2935800" cy="261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0"/>
          <p:cNvSpPr txBox="1"/>
          <p:nvPr>
            <p:ph idx="4294967295" type="subTitle"/>
          </p:nvPr>
        </p:nvSpPr>
        <p:spPr>
          <a:xfrm>
            <a:off x="3308050" y="3327114"/>
            <a:ext cx="2557500" cy="1358700"/>
          </a:xfrm>
          <a:prstGeom prst="rect">
            <a:avLst/>
          </a:prstGeom>
        </p:spPr>
        <p:txBody>
          <a:bodyPr anchorCtr="0" anchor="t" bIns="0" lIns="0" spcFirstLastPara="1" rIns="0" wrap="square" tIns="0">
            <a:noAutofit/>
          </a:bodyPr>
          <a:lstStyle/>
          <a:p>
            <a:pPr indent="0" lvl="0" marL="0" rtl="0" algn="l">
              <a:lnSpc>
                <a:spcPct val="110000"/>
              </a:lnSpc>
              <a:spcBef>
                <a:spcPts val="0"/>
              </a:spcBef>
              <a:spcAft>
                <a:spcPts val="400"/>
              </a:spcAft>
              <a:buClr>
                <a:schemeClr val="dk1"/>
              </a:buClr>
              <a:buSzPts val="1100"/>
              <a:buFont typeface="Arial"/>
              <a:buNone/>
            </a:pPr>
            <a:r>
              <a:rPr lang="en" sz="1100">
                <a:solidFill>
                  <a:schemeClr val="lt1"/>
                </a:solidFill>
              </a:rPr>
              <a:t>Emphasize software quality and best development practices like refactoring, clean code.</a:t>
            </a:r>
            <a:endParaRPr b="1" sz="1100">
              <a:solidFill>
                <a:schemeClr val="lt1"/>
              </a:solidFill>
            </a:endParaRPr>
          </a:p>
        </p:txBody>
      </p:sp>
      <p:sp>
        <p:nvSpPr>
          <p:cNvPr id="185" name="Google Shape;185;p40"/>
          <p:cNvSpPr txBox="1"/>
          <p:nvPr>
            <p:ph idx="4294967295" type="title"/>
          </p:nvPr>
        </p:nvSpPr>
        <p:spPr>
          <a:xfrm>
            <a:off x="3576016" y="2672321"/>
            <a:ext cx="2034300" cy="43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2.</a:t>
            </a:r>
            <a:endParaRPr>
              <a:solidFill>
                <a:srgbClr val="FFFFFF"/>
              </a:solidFill>
            </a:endParaRPr>
          </a:p>
        </p:txBody>
      </p:sp>
      <p:sp>
        <p:nvSpPr>
          <p:cNvPr id="186" name="Google Shape;186;p40"/>
          <p:cNvSpPr/>
          <p:nvPr/>
        </p:nvSpPr>
        <p:spPr>
          <a:xfrm>
            <a:off x="5865550" y="2531250"/>
            <a:ext cx="3278400" cy="2612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0"/>
          <p:cNvSpPr txBox="1"/>
          <p:nvPr>
            <p:ph idx="4294967295" type="subTitle"/>
          </p:nvPr>
        </p:nvSpPr>
        <p:spPr>
          <a:xfrm>
            <a:off x="6091825" y="3241020"/>
            <a:ext cx="2935800" cy="1530600"/>
          </a:xfrm>
          <a:prstGeom prst="rect">
            <a:avLst/>
          </a:prstGeom>
        </p:spPr>
        <p:txBody>
          <a:bodyPr anchorCtr="0" anchor="t" bIns="0" lIns="0" spcFirstLastPara="1" rIns="0" wrap="square" tIns="0">
            <a:noAutofit/>
          </a:bodyPr>
          <a:lstStyle/>
          <a:p>
            <a:pPr indent="0" lvl="0" marL="0" rtl="0" algn="l">
              <a:lnSpc>
                <a:spcPct val="100000"/>
              </a:lnSpc>
              <a:spcBef>
                <a:spcPts val="300"/>
              </a:spcBef>
              <a:spcAft>
                <a:spcPts val="1200"/>
              </a:spcAft>
              <a:buNone/>
            </a:pPr>
            <a:r>
              <a:rPr lang="en" sz="1000">
                <a:solidFill>
                  <a:schemeClr val="lt1"/>
                </a:solidFill>
              </a:rPr>
              <a:t>You will be expected to work within a code editor/IDE for completing the exercises, and an environment that will allow you to run the provided tests while working through the exercises. If you want to perform any supporting exploratory data analysis or other data science / ML investigation, you're welcome to use other tools such as Jupyter notebooks. </a:t>
            </a:r>
            <a:r>
              <a:rPr lang="en" sz="1000">
                <a:solidFill>
                  <a:schemeClr val="lt1"/>
                </a:solidFill>
              </a:rPr>
              <a:t>Please come ready with all of your favorite tools for working with data installed and ready to go, so we can pair appropriately.</a:t>
            </a:r>
            <a:endParaRPr sz="1000">
              <a:solidFill>
                <a:schemeClr val="lt1"/>
              </a:solidFill>
            </a:endParaRPr>
          </a:p>
        </p:txBody>
      </p:sp>
      <p:sp>
        <p:nvSpPr>
          <p:cNvPr id="188" name="Google Shape;188;p40"/>
          <p:cNvSpPr txBox="1"/>
          <p:nvPr>
            <p:ph idx="4294967295" type="title"/>
          </p:nvPr>
        </p:nvSpPr>
        <p:spPr>
          <a:xfrm>
            <a:off x="6608560" y="2672321"/>
            <a:ext cx="2034300" cy="433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FFFFFF"/>
                </a:solidFill>
              </a:rPr>
              <a:t>3.</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41"/>
          <p:cNvSpPr txBox="1"/>
          <p:nvPr>
            <p:ph idx="4294967295" type="title"/>
          </p:nvPr>
        </p:nvSpPr>
        <p:spPr>
          <a:xfrm>
            <a:off x="369000" y="365700"/>
            <a:ext cx="3455700" cy="96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prepare and what to know (cont…)</a:t>
            </a:r>
            <a:endParaRPr/>
          </a:p>
        </p:txBody>
      </p:sp>
      <p:sp>
        <p:nvSpPr>
          <p:cNvPr id="195" name="Google Shape;195;p41"/>
          <p:cNvSpPr txBox="1"/>
          <p:nvPr>
            <p:ph idx="4294967295" type="body"/>
          </p:nvPr>
        </p:nvSpPr>
        <p:spPr>
          <a:xfrm>
            <a:off x="369000" y="1711900"/>
            <a:ext cx="3287700" cy="863400"/>
          </a:xfrm>
          <a:prstGeom prst="rect">
            <a:avLst/>
          </a:prstGeom>
        </p:spPr>
        <p:txBody>
          <a:bodyPr anchorCtr="0" anchor="t" bIns="0" lIns="0" spcFirstLastPara="1" rIns="0" wrap="square" tIns="0">
            <a:normAutofit/>
          </a:bodyPr>
          <a:lstStyle/>
          <a:p>
            <a:pPr indent="0" lvl="0" marL="0" rtl="0" algn="l">
              <a:lnSpc>
                <a:spcPct val="200000"/>
              </a:lnSpc>
              <a:spcBef>
                <a:spcPts val="0"/>
              </a:spcBef>
              <a:spcAft>
                <a:spcPts val="1200"/>
              </a:spcAft>
              <a:buNone/>
            </a:pPr>
            <a:r>
              <a:rPr lang="en">
                <a:latin typeface="Inter SemiBold"/>
                <a:ea typeface="Inter SemiBold"/>
                <a:cs typeface="Inter SemiBold"/>
                <a:sym typeface="Inter SemiBold"/>
              </a:rPr>
              <a:t>What you need to do in advance</a:t>
            </a:r>
            <a:endParaRPr>
              <a:latin typeface="Inter SemiBold"/>
              <a:ea typeface="Inter SemiBold"/>
              <a:cs typeface="Inter SemiBold"/>
              <a:sym typeface="Inter SemiBold"/>
            </a:endParaRPr>
          </a:p>
        </p:txBody>
      </p:sp>
      <p:sp>
        <p:nvSpPr>
          <p:cNvPr id="196" name="Google Shape;196;p41"/>
          <p:cNvSpPr/>
          <p:nvPr/>
        </p:nvSpPr>
        <p:spPr>
          <a:xfrm>
            <a:off x="4891224" y="856004"/>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rPr lang="en" sz="1100">
                <a:solidFill>
                  <a:schemeClr val="dk1"/>
                </a:solidFill>
                <a:latin typeface="Inter"/>
                <a:ea typeface="Inter"/>
                <a:cs typeface="Inter"/>
                <a:sym typeface="Inter"/>
              </a:rPr>
              <a:t>Please ensure </a:t>
            </a:r>
            <a:r>
              <a:rPr lang="en" sz="1100" u="sng">
                <a:solidFill>
                  <a:schemeClr val="accent2"/>
                </a:solidFill>
                <a:latin typeface="Inter"/>
                <a:ea typeface="Inter"/>
                <a:cs typeface="Inter"/>
                <a:sym typeface="Inter"/>
                <a:hlinkClick r:id="rId3">
                  <a:extLst>
                    <a:ext uri="{A12FA001-AC4F-418D-AE19-62706E023703}">
                      <ahyp:hlinkClr val="tx"/>
                    </a:ext>
                  </a:extLst>
                </a:hlinkClick>
              </a:rPr>
              <a:t>Zoom</a:t>
            </a:r>
            <a:r>
              <a:rPr lang="en" sz="1100">
                <a:solidFill>
                  <a:schemeClr val="dk1"/>
                </a:solidFill>
                <a:latin typeface="Inter"/>
                <a:ea typeface="Inter"/>
                <a:cs typeface="Inter"/>
                <a:sym typeface="Inter"/>
              </a:rPr>
              <a:t> is installed, test your headphones/microphone, and check your internet well in advance.</a:t>
            </a:r>
            <a:endParaRPr sz="1100">
              <a:solidFill>
                <a:schemeClr val="dk1"/>
              </a:solidFill>
              <a:latin typeface="Inter"/>
              <a:ea typeface="Inter"/>
              <a:cs typeface="Inter"/>
              <a:sym typeface="Inter"/>
            </a:endParaRPr>
          </a:p>
        </p:txBody>
      </p:sp>
      <p:sp>
        <p:nvSpPr>
          <p:cNvPr id="197" name="Google Shape;197;p41"/>
          <p:cNvSpPr/>
          <p:nvPr/>
        </p:nvSpPr>
        <p:spPr>
          <a:xfrm>
            <a:off x="4040642" y="856004"/>
            <a:ext cx="850800" cy="863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1"/>
          <p:cNvSpPr/>
          <p:nvPr/>
        </p:nvSpPr>
        <p:spPr>
          <a:xfrm>
            <a:off x="4040475" y="1711917"/>
            <a:ext cx="850800" cy="86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1"/>
          <p:cNvSpPr/>
          <p:nvPr/>
        </p:nvSpPr>
        <p:spPr>
          <a:xfrm>
            <a:off x="4040475" y="2568003"/>
            <a:ext cx="850800" cy="86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1"/>
          <p:cNvSpPr/>
          <p:nvPr/>
        </p:nvSpPr>
        <p:spPr>
          <a:xfrm>
            <a:off x="4040475" y="3424090"/>
            <a:ext cx="850800" cy="86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1"/>
          <p:cNvSpPr/>
          <p:nvPr/>
        </p:nvSpPr>
        <p:spPr>
          <a:xfrm>
            <a:off x="4891057" y="1711907"/>
            <a:ext cx="4253100" cy="863400"/>
          </a:xfrm>
          <a:prstGeom prst="rect">
            <a:avLst/>
          </a:prstGeom>
          <a:noFill/>
          <a:ln>
            <a:noFill/>
          </a:ln>
        </p:spPr>
        <p:txBody>
          <a:bodyPr anchorCtr="0" anchor="ctr" bIns="91425" lIns="274300" spcFirstLastPara="1" rIns="274300" wrap="square" tIns="91425">
            <a:noAutofit/>
          </a:bodyPr>
          <a:lstStyle/>
          <a:p>
            <a:pPr indent="0" lvl="0" marL="0" rtl="0" algn="l">
              <a:lnSpc>
                <a:spcPct val="100000"/>
              </a:lnSpc>
              <a:spcBef>
                <a:spcPts val="0"/>
              </a:spcBef>
              <a:spcAft>
                <a:spcPts val="1200"/>
              </a:spcAft>
              <a:buNone/>
            </a:pPr>
            <a:r>
              <a:rPr lang="en" sz="1100">
                <a:solidFill>
                  <a:schemeClr val="dk1"/>
                </a:solidFill>
                <a:latin typeface="Inter"/>
                <a:ea typeface="Inter"/>
                <a:cs typeface="Inter"/>
                <a:sym typeface="Inter"/>
              </a:rPr>
              <a:t>Candidates are requested to avoid using Copilot in the exercise to ensure fair evaluation for all, as not everyone may have access. Cooperation is sought for a level playing field.</a:t>
            </a:r>
            <a:endParaRPr sz="1000">
              <a:solidFill>
                <a:schemeClr val="dk1"/>
              </a:solidFill>
              <a:latin typeface="Inter"/>
              <a:ea typeface="Inter"/>
              <a:cs typeface="Inter"/>
              <a:sym typeface="Inter"/>
            </a:endParaRPr>
          </a:p>
        </p:txBody>
      </p:sp>
      <p:sp>
        <p:nvSpPr>
          <p:cNvPr id="202" name="Google Shape;202;p41"/>
          <p:cNvSpPr/>
          <p:nvPr/>
        </p:nvSpPr>
        <p:spPr>
          <a:xfrm>
            <a:off x="4891057" y="2568186"/>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rPr lang="en" sz="1100">
                <a:solidFill>
                  <a:schemeClr val="dk1"/>
                </a:solidFill>
                <a:latin typeface="Inter"/>
                <a:ea typeface="Inter"/>
                <a:cs typeface="Inter"/>
                <a:sym typeface="Inter"/>
              </a:rPr>
              <a:t>Prepare questions ahead. You'll get about 10 mins at the interview's end to ask our team about jobs, projects, growth, and more!</a:t>
            </a:r>
            <a:endParaRPr sz="1100">
              <a:solidFill>
                <a:schemeClr val="dk1"/>
              </a:solidFill>
              <a:latin typeface="Inter"/>
              <a:ea typeface="Inter"/>
              <a:cs typeface="Inter"/>
              <a:sym typeface="Inter"/>
            </a:endParaRPr>
          </a:p>
        </p:txBody>
      </p:sp>
      <p:sp>
        <p:nvSpPr>
          <p:cNvPr id="203" name="Google Shape;203;p41"/>
          <p:cNvSpPr/>
          <p:nvPr/>
        </p:nvSpPr>
        <p:spPr>
          <a:xfrm>
            <a:off x="4891057" y="3424090"/>
            <a:ext cx="4253100" cy="863400"/>
          </a:xfrm>
          <a:prstGeom prst="rect">
            <a:avLst/>
          </a:prstGeom>
          <a:noFill/>
          <a:ln>
            <a:noFill/>
          </a:ln>
        </p:spPr>
        <p:txBody>
          <a:bodyPr anchorCtr="0" anchor="ctr" bIns="91425" lIns="274300" spcFirstLastPara="1" rIns="274300" wrap="square" tIns="91425">
            <a:noAutofit/>
          </a:bodyPr>
          <a:lstStyle/>
          <a:p>
            <a:pPr indent="0" lvl="0" marL="0" rtl="0" algn="l">
              <a:spcBef>
                <a:spcPts val="0"/>
              </a:spcBef>
              <a:spcAft>
                <a:spcPts val="0"/>
              </a:spcAft>
              <a:buNone/>
            </a:pPr>
            <a:r>
              <a:rPr lang="en" sz="1100">
                <a:latin typeface="Inter"/>
                <a:ea typeface="Inter"/>
                <a:cs typeface="Inter"/>
                <a:sym typeface="Inter"/>
              </a:rPr>
              <a:t>Remember we believe interviewing is a two-way street: share your line of thinking and don’t be afraid to ask questions while pairing.</a:t>
            </a:r>
            <a:endParaRPr sz="1100">
              <a:latin typeface="Inter"/>
              <a:ea typeface="Inter"/>
              <a:cs typeface="Inter"/>
              <a:sym typeface="Inter"/>
            </a:endParaRPr>
          </a:p>
        </p:txBody>
      </p:sp>
      <p:sp>
        <p:nvSpPr>
          <p:cNvPr id="204" name="Google Shape;204;p41"/>
          <p:cNvSpPr/>
          <p:nvPr/>
        </p:nvSpPr>
        <p:spPr>
          <a:xfrm>
            <a:off x="4040642" y="109"/>
            <a:ext cx="850800" cy="86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1"/>
          <p:cNvSpPr/>
          <p:nvPr/>
        </p:nvSpPr>
        <p:spPr>
          <a:xfrm>
            <a:off x="4891224" y="100"/>
            <a:ext cx="4253100" cy="863400"/>
          </a:xfrm>
          <a:prstGeom prst="rect">
            <a:avLst/>
          </a:prstGeom>
          <a:noFill/>
          <a:ln>
            <a:noFill/>
          </a:ln>
        </p:spPr>
        <p:txBody>
          <a:bodyPr anchorCtr="0" anchor="ctr" bIns="91425" lIns="274300" spcFirstLastPara="1" rIns="274300" wrap="square" tIns="91425">
            <a:noAutofit/>
          </a:bodyPr>
          <a:lstStyle/>
          <a:p>
            <a:pPr indent="0" lvl="0" marL="0" rtl="0" algn="l">
              <a:lnSpc>
                <a:spcPct val="115000"/>
              </a:lnSpc>
              <a:spcBef>
                <a:spcPts val="0"/>
              </a:spcBef>
              <a:spcAft>
                <a:spcPts val="0"/>
              </a:spcAft>
              <a:buNone/>
            </a:pPr>
            <a:r>
              <a:t/>
            </a:r>
            <a:endParaRPr sz="1200">
              <a:solidFill>
                <a:srgbClr val="000000"/>
              </a:solidFill>
              <a:latin typeface="Inter"/>
              <a:ea typeface="Inter"/>
              <a:cs typeface="Inter"/>
              <a:sym typeface="Inter"/>
            </a:endParaRPr>
          </a:p>
          <a:p>
            <a:pPr indent="0" lvl="0" marL="0" rtl="0" algn="l">
              <a:lnSpc>
                <a:spcPct val="115000"/>
              </a:lnSpc>
              <a:spcBef>
                <a:spcPts val="0"/>
              </a:spcBef>
              <a:spcAft>
                <a:spcPts val="0"/>
              </a:spcAft>
              <a:buClr>
                <a:srgbClr val="000000"/>
              </a:buClr>
              <a:buSzPts val="1100"/>
              <a:buFont typeface="Arial"/>
              <a:buNone/>
            </a:pPr>
            <a:r>
              <a:rPr lang="en" sz="1100">
                <a:latin typeface="Inter"/>
                <a:ea typeface="Inter"/>
                <a:cs typeface="Inter"/>
                <a:sym typeface="Inter"/>
              </a:rPr>
              <a:t>Y</a:t>
            </a:r>
            <a:r>
              <a:rPr lang="en" sz="1100">
                <a:solidFill>
                  <a:srgbClr val="000000"/>
                </a:solidFill>
                <a:latin typeface="Inter"/>
                <a:ea typeface="Inter"/>
                <a:cs typeface="Inter"/>
                <a:sym typeface="Inter"/>
              </a:rPr>
              <a:t>ou may still need a break during your interview(s)! Simply let your interviewer know if you need a few minutes. </a:t>
            </a:r>
            <a:endParaRPr sz="1100">
              <a:solidFill>
                <a:srgbClr val="000000"/>
              </a:solidFill>
              <a:latin typeface="Inter"/>
              <a:ea typeface="Inter"/>
              <a:cs typeface="Inter"/>
              <a:sym typeface="Inter"/>
            </a:endParaRPr>
          </a:p>
          <a:p>
            <a:pPr indent="0" lvl="0" marL="0" rtl="0" algn="l">
              <a:lnSpc>
                <a:spcPct val="115000"/>
              </a:lnSpc>
              <a:spcBef>
                <a:spcPts val="0"/>
              </a:spcBef>
              <a:spcAft>
                <a:spcPts val="300"/>
              </a:spcAft>
              <a:buNone/>
            </a:pPr>
            <a:r>
              <a:t/>
            </a:r>
            <a:endParaRPr sz="1200">
              <a:solidFill>
                <a:srgbClr val="000000"/>
              </a:solidFill>
              <a:latin typeface="Inter"/>
              <a:ea typeface="Inter"/>
              <a:cs typeface="Inter"/>
              <a:sym typeface="Inter"/>
            </a:endParaRPr>
          </a:p>
        </p:txBody>
      </p:sp>
      <p:sp>
        <p:nvSpPr>
          <p:cNvPr id="206" name="Google Shape;206;p41"/>
          <p:cNvSpPr/>
          <p:nvPr/>
        </p:nvSpPr>
        <p:spPr>
          <a:xfrm>
            <a:off x="4040642" y="4280350"/>
            <a:ext cx="850800" cy="863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1"/>
          <p:cNvSpPr/>
          <p:nvPr/>
        </p:nvSpPr>
        <p:spPr>
          <a:xfrm>
            <a:off x="4891224" y="4280350"/>
            <a:ext cx="4253100" cy="863400"/>
          </a:xfrm>
          <a:prstGeom prst="rect">
            <a:avLst/>
          </a:prstGeom>
          <a:solidFill>
            <a:schemeClr val="lt2"/>
          </a:solidFill>
          <a:ln>
            <a:noFill/>
          </a:ln>
        </p:spPr>
        <p:txBody>
          <a:bodyPr anchorCtr="0" anchor="ctr" bIns="91425" lIns="274300" spcFirstLastPara="1" rIns="274300" wrap="square" tIns="91425">
            <a:noAutofit/>
          </a:bodyPr>
          <a:lstStyle/>
          <a:p>
            <a:pPr indent="0" lvl="0" marL="0" rtl="0" algn="l">
              <a:spcBef>
                <a:spcPts val="0"/>
              </a:spcBef>
              <a:spcAft>
                <a:spcPts val="0"/>
              </a:spcAft>
              <a:buNone/>
            </a:pPr>
            <a:r>
              <a:rPr lang="en" sz="1100">
                <a:solidFill>
                  <a:schemeClr val="dk1"/>
                </a:solidFill>
                <a:latin typeface="Inter"/>
                <a:ea typeface="Inter"/>
                <a:cs typeface="Inter"/>
                <a:sym typeface="Inter"/>
              </a:rPr>
              <a:t>It’s important to us that everyone feels comfortable being themselves. You may be asked for your pronouns so we can address you correctly.</a:t>
            </a:r>
            <a:endParaRPr sz="1100">
              <a:solidFill>
                <a:schemeClr val="dk1"/>
              </a:solidFill>
              <a:latin typeface="Inter"/>
              <a:ea typeface="Inter"/>
              <a:cs typeface="Inter"/>
              <a:sym typeface="Inter"/>
            </a:endParaRPr>
          </a:p>
        </p:txBody>
      </p:sp>
      <p:sp>
        <p:nvSpPr>
          <p:cNvPr id="208" name="Google Shape;208;p41"/>
          <p:cNvSpPr/>
          <p:nvPr/>
        </p:nvSpPr>
        <p:spPr>
          <a:xfrm>
            <a:off x="4305712" y="2856168"/>
            <a:ext cx="320453" cy="287078"/>
          </a:xfrm>
          <a:custGeom>
            <a:rect b="b" l="l" r="r" t="t"/>
            <a:pathLst>
              <a:path extrusionOk="0" h="6250" w="6250">
                <a:moveTo>
                  <a:pt x="1876" y="3425"/>
                </a:moveTo>
                <a:cubicBezTo>
                  <a:pt x="1876" y="4125"/>
                  <a:pt x="2426" y="4674"/>
                  <a:pt x="3125" y="4674"/>
                </a:cubicBezTo>
                <a:cubicBezTo>
                  <a:pt x="3825" y="4674"/>
                  <a:pt x="4375" y="4125"/>
                  <a:pt x="4375" y="3425"/>
                </a:cubicBezTo>
                <a:close/>
                <a:moveTo>
                  <a:pt x="3125" y="625"/>
                </a:moveTo>
                <a:cubicBezTo>
                  <a:pt x="4500" y="625"/>
                  <a:pt x="5625" y="1750"/>
                  <a:pt x="5625" y="3125"/>
                </a:cubicBezTo>
                <a:cubicBezTo>
                  <a:pt x="5625" y="4499"/>
                  <a:pt x="4500" y="5624"/>
                  <a:pt x="3125" y="5624"/>
                </a:cubicBezTo>
                <a:lnTo>
                  <a:pt x="1501" y="5624"/>
                </a:lnTo>
                <a:lnTo>
                  <a:pt x="1801" y="5324"/>
                </a:lnTo>
                <a:lnTo>
                  <a:pt x="1351" y="4899"/>
                </a:lnTo>
                <a:cubicBezTo>
                  <a:pt x="876" y="4425"/>
                  <a:pt x="626" y="3800"/>
                  <a:pt x="626" y="3125"/>
                </a:cubicBezTo>
                <a:cubicBezTo>
                  <a:pt x="626" y="1750"/>
                  <a:pt x="1751" y="625"/>
                  <a:pt x="3125" y="625"/>
                </a:cubicBezTo>
                <a:close/>
                <a:moveTo>
                  <a:pt x="3125" y="0"/>
                </a:moveTo>
                <a:cubicBezTo>
                  <a:pt x="1401" y="0"/>
                  <a:pt x="1" y="1400"/>
                  <a:pt x="1" y="3125"/>
                </a:cubicBezTo>
                <a:cubicBezTo>
                  <a:pt x="1" y="3950"/>
                  <a:pt x="326" y="4749"/>
                  <a:pt x="926" y="5324"/>
                </a:cubicBezTo>
                <a:lnTo>
                  <a:pt x="1" y="6249"/>
                </a:lnTo>
                <a:lnTo>
                  <a:pt x="3125" y="6249"/>
                </a:lnTo>
                <a:cubicBezTo>
                  <a:pt x="4850" y="6249"/>
                  <a:pt x="6250" y="4849"/>
                  <a:pt x="6250" y="3125"/>
                </a:cubicBezTo>
                <a:cubicBezTo>
                  <a:pt x="6250" y="1400"/>
                  <a:pt x="4850" y="0"/>
                  <a:pt x="31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1"/>
          <p:cNvSpPr/>
          <p:nvPr/>
        </p:nvSpPr>
        <p:spPr>
          <a:xfrm>
            <a:off x="4304114" y="1136366"/>
            <a:ext cx="323669" cy="302675"/>
          </a:xfrm>
          <a:custGeom>
            <a:rect b="b" l="l" r="r" t="t"/>
            <a:pathLst>
              <a:path extrusionOk="0" h="3190" w="3056">
                <a:moveTo>
                  <a:pt x="758" y="1687"/>
                </a:moveTo>
                <a:lnTo>
                  <a:pt x="758" y="2298"/>
                </a:lnTo>
                <a:lnTo>
                  <a:pt x="306" y="2298"/>
                </a:lnTo>
                <a:lnTo>
                  <a:pt x="306" y="1687"/>
                </a:lnTo>
                <a:close/>
                <a:moveTo>
                  <a:pt x="2750" y="1687"/>
                </a:moveTo>
                <a:lnTo>
                  <a:pt x="2750" y="2298"/>
                </a:lnTo>
                <a:lnTo>
                  <a:pt x="2286" y="2298"/>
                </a:lnTo>
                <a:lnTo>
                  <a:pt x="2286" y="1687"/>
                </a:lnTo>
                <a:close/>
                <a:moveTo>
                  <a:pt x="1528" y="0"/>
                </a:moveTo>
                <a:cubicBezTo>
                  <a:pt x="685" y="0"/>
                  <a:pt x="1" y="685"/>
                  <a:pt x="1" y="1528"/>
                </a:cubicBezTo>
                <a:lnTo>
                  <a:pt x="1" y="2298"/>
                </a:lnTo>
                <a:cubicBezTo>
                  <a:pt x="1" y="2457"/>
                  <a:pt x="135" y="2603"/>
                  <a:pt x="306" y="2603"/>
                </a:cubicBezTo>
                <a:lnTo>
                  <a:pt x="758" y="2603"/>
                </a:lnTo>
                <a:cubicBezTo>
                  <a:pt x="930" y="2603"/>
                  <a:pt x="1064" y="2457"/>
                  <a:pt x="1064" y="2298"/>
                </a:cubicBezTo>
                <a:lnTo>
                  <a:pt x="1064" y="1687"/>
                </a:lnTo>
                <a:cubicBezTo>
                  <a:pt x="1064" y="1516"/>
                  <a:pt x="930" y="1381"/>
                  <a:pt x="758" y="1381"/>
                </a:cubicBezTo>
                <a:lnTo>
                  <a:pt x="319" y="1381"/>
                </a:lnTo>
                <a:cubicBezTo>
                  <a:pt x="380" y="819"/>
                  <a:pt x="820" y="379"/>
                  <a:pt x="1369" y="318"/>
                </a:cubicBezTo>
                <a:cubicBezTo>
                  <a:pt x="1422" y="311"/>
                  <a:pt x="1474" y="308"/>
                  <a:pt x="1526" y="308"/>
                </a:cubicBezTo>
                <a:cubicBezTo>
                  <a:pt x="2134" y="308"/>
                  <a:pt x="2659" y="762"/>
                  <a:pt x="2738" y="1381"/>
                </a:cubicBezTo>
                <a:lnTo>
                  <a:pt x="2286" y="1381"/>
                </a:lnTo>
                <a:cubicBezTo>
                  <a:pt x="2127" y="1381"/>
                  <a:pt x="1980" y="1516"/>
                  <a:pt x="1980" y="1687"/>
                </a:cubicBezTo>
                <a:lnTo>
                  <a:pt x="1980" y="2298"/>
                </a:lnTo>
                <a:cubicBezTo>
                  <a:pt x="1980" y="2457"/>
                  <a:pt x="2127" y="2603"/>
                  <a:pt x="2286" y="2603"/>
                </a:cubicBezTo>
                <a:lnTo>
                  <a:pt x="2665" y="2603"/>
                </a:lnTo>
                <a:cubicBezTo>
                  <a:pt x="2579" y="2762"/>
                  <a:pt x="2420" y="2860"/>
                  <a:pt x="2237" y="2896"/>
                </a:cubicBezTo>
                <a:lnTo>
                  <a:pt x="2335" y="3190"/>
                </a:lnTo>
                <a:cubicBezTo>
                  <a:pt x="2750" y="3092"/>
                  <a:pt x="3056" y="2725"/>
                  <a:pt x="3056" y="2298"/>
                </a:cubicBezTo>
                <a:lnTo>
                  <a:pt x="3056" y="1528"/>
                </a:lnTo>
                <a:cubicBezTo>
                  <a:pt x="3056" y="685"/>
                  <a:pt x="2371" y="0"/>
                  <a:pt x="15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1"/>
          <p:cNvSpPr/>
          <p:nvPr/>
        </p:nvSpPr>
        <p:spPr>
          <a:xfrm>
            <a:off x="4283028" y="1997267"/>
            <a:ext cx="365836" cy="292884"/>
          </a:xfrm>
          <a:custGeom>
            <a:rect b="b" l="l" r="r" t="t"/>
            <a:pathLst>
              <a:path extrusionOk="0" h="6144" w="6875">
                <a:moveTo>
                  <a:pt x="2875" y="2638"/>
                </a:moveTo>
                <a:cubicBezTo>
                  <a:pt x="2694" y="2638"/>
                  <a:pt x="2513" y="2706"/>
                  <a:pt x="2375" y="2844"/>
                </a:cubicBezTo>
                <a:cubicBezTo>
                  <a:pt x="2100" y="3119"/>
                  <a:pt x="2100" y="3569"/>
                  <a:pt x="2375" y="3844"/>
                </a:cubicBezTo>
                <a:lnTo>
                  <a:pt x="3425" y="4893"/>
                </a:lnTo>
                <a:lnTo>
                  <a:pt x="4475" y="3844"/>
                </a:lnTo>
                <a:cubicBezTo>
                  <a:pt x="4750" y="3569"/>
                  <a:pt x="4750" y="3119"/>
                  <a:pt x="4475" y="2844"/>
                </a:cubicBezTo>
                <a:cubicBezTo>
                  <a:pt x="4337" y="2706"/>
                  <a:pt x="4156" y="2638"/>
                  <a:pt x="3975" y="2638"/>
                </a:cubicBezTo>
                <a:cubicBezTo>
                  <a:pt x="3794" y="2638"/>
                  <a:pt x="3612" y="2706"/>
                  <a:pt x="3475" y="2844"/>
                </a:cubicBezTo>
                <a:lnTo>
                  <a:pt x="3425" y="2894"/>
                </a:lnTo>
                <a:lnTo>
                  <a:pt x="3375" y="2844"/>
                </a:lnTo>
                <a:cubicBezTo>
                  <a:pt x="3237" y="2706"/>
                  <a:pt x="3056" y="2638"/>
                  <a:pt x="2875" y="2638"/>
                </a:cubicBezTo>
                <a:close/>
                <a:moveTo>
                  <a:pt x="3425" y="744"/>
                </a:moveTo>
                <a:lnTo>
                  <a:pt x="5300" y="2444"/>
                </a:lnTo>
                <a:lnTo>
                  <a:pt x="5300" y="5518"/>
                </a:lnTo>
                <a:lnTo>
                  <a:pt x="1550" y="5518"/>
                </a:lnTo>
                <a:lnTo>
                  <a:pt x="1550" y="2444"/>
                </a:lnTo>
                <a:lnTo>
                  <a:pt x="3425" y="744"/>
                </a:lnTo>
                <a:close/>
                <a:moveTo>
                  <a:pt x="3437" y="1"/>
                </a:moveTo>
                <a:cubicBezTo>
                  <a:pt x="3362" y="1"/>
                  <a:pt x="3287" y="32"/>
                  <a:pt x="3225" y="94"/>
                </a:cubicBezTo>
                <a:lnTo>
                  <a:pt x="0" y="3019"/>
                </a:lnTo>
                <a:lnTo>
                  <a:pt x="925" y="3019"/>
                </a:lnTo>
                <a:lnTo>
                  <a:pt x="925" y="5818"/>
                </a:lnTo>
                <a:cubicBezTo>
                  <a:pt x="925" y="5993"/>
                  <a:pt x="1075" y="6143"/>
                  <a:pt x="1250" y="6143"/>
                </a:cubicBezTo>
                <a:lnTo>
                  <a:pt x="5624" y="6143"/>
                </a:lnTo>
                <a:cubicBezTo>
                  <a:pt x="5799" y="6143"/>
                  <a:pt x="5924" y="5993"/>
                  <a:pt x="5924" y="5818"/>
                </a:cubicBezTo>
                <a:lnTo>
                  <a:pt x="5924" y="3019"/>
                </a:lnTo>
                <a:lnTo>
                  <a:pt x="6874" y="3019"/>
                </a:lnTo>
                <a:lnTo>
                  <a:pt x="3650" y="94"/>
                </a:lnTo>
                <a:cubicBezTo>
                  <a:pt x="3587" y="32"/>
                  <a:pt x="3512" y="1"/>
                  <a:pt x="3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1"/>
          <p:cNvSpPr/>
          <p:nvPr/>
        </p:nvSpPr>
        <p:spPr>
          <a:xfrm>
            <a:off x="4289694" y="3708894"/>
            <a:ext cx="352498" cy="293968"/>
          </a:xfrm>
          <a:custGeom>
            <a:rect b="b" l="l" r="r" t="t"/>
            <a:pathLst>
              <a:path extrusionOk="0" h="6400" w="6875">
                <a:moveTo>
                  <a:pt x="301" y="0"/>
                </a:moveTo>
                <a:cubicBezTo>
                  <a:pt x="151" y="0"/>
                  <a:pt x="1" y="150"/>
                  <a:pt x="1" y="300"/>
                </a:cubicBezTo>
                <a:lnTo>
                  <a:pt x="1" y="4050"/>
                </a:lnTo>
                <a:lnTo>
                  <a:pt x="626" y="4050"/>
                </a:lnTo>
                <a:lnTo>
                  <a:pt x="626" y="625"/>
                </a:lnTo>
                <a:lnTo>
                  <a:pt x="5625" y="625"/>
                </a:lnTo>
                <a:lnTo>
                  <a:pt x="5625" y="0"/>
                </a:lnTo>
                <a:close/>
                <a:moveTo>
                  <a:pt x="6250" y="1900"/>
                </a:moveTo>
                <a:lnTo>
                  <a:pt x="6250" y="4674"/>
                </a:lnTo>
                <a:lnTo>
                  <a:pt x="4625" y="4674"/>
                </a:lnTo>
                <a:lnTo>
                  <a:pt x="4050" y="5399"/>
                </a:lnTo>
                <a:lnTo>
                  <a:pt x="3475" y="4674"/>
                </a:lnTo>
                <a:lnTo>
                  <a:pt x="1875" y="4674"/>
                </a:lnTo>
                <a:lnTo>
                  <a:pt x="1875" y="1900"/>
                </a:lnTo>
                <a:close/>
                <a:moveTo>
                  <a:pt x="1550" y="1275"/>
                </a:moveTo>
                <a:cubicBezTo>
                  <a:pt x="1400" y="1275"/>
                  <a:pt x="1250" y="1425"/>
                  <a:pt x="1250" y="1600"/>
                </a:cubicBezTo>
                <a:lnTo>
                  <a:pt x="1250" y="4999"/>
                </a:lnTo>
                <a:cubicBezTo>
                  <a:pt x="1250" y="5174"/>
                  <a:pt x="1400" y="5299"/>
                  <a:pt x="1550" y="5299"/>
                </a:cubicBezTo>
                <a:lnTo>
                  <a:pt x="3175" y="5299"/>
                </a:lnTo>
                <a:lnTo>
                  <a:pt x="4050" y="6399"/>
                </a:lnTo>
                <a:lnTo>
                  <a:pt x="4925" y="5299"/>
                </a:lnTo>
                <a:lnTo>
                  <a:pt x="6549" y="5299"/>
                </a:lnTo>
                <a:cubicBezTo>
                  <a:pt x="6724" y="5299"/>
                  <a:pt x="6874" y="5174"/>
                  <a:pt x="6874" y="4999"/>
                </a:cubicBezTo>
                <a:lnTo>
                  <a:pt x="6874" y="1600"/>
                </a:lnTo>
                <a:cubicBezTo>
                  <a:pt x="6874" y="1425"/>
                  <a:pt x="6724" y="1275"/>
                  <a:pt x="6549" y="127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1"/>
          <p:cNvSpPr/>
          <p:nvPr/>
        </p:nvSpPr>
        <p:spPr>
          <a:xfrm>
            <a:off x="4304026" y="301205"/>
            <a:ext cx="323848" cy="261185"/>
          </a:xfrm>
          <a:custGeom>
            <a:rect b="b" l="l" r="r" t="t"/>
            <a:pathLst>
              <a:path extrusionOk="0" h="3962" w="4401">
                <a:moveTo>
                  <a:pt x="880" y="440"/>
                </a:moveTo>
                <a:cubicBezTo>
                  <a:pt x="1496" y="440"/>
                  <a:pt x="1989" y="933"/>
                  <a:pt x="1989" y="1549"/>
                </a:cubicBezTo>
                <a:lnTo>
                  <a:pt x="1989" y="1761"/>
                </a:lnTo>
                <a:lnTo>
                  <a:pt x="1549" y="1761"/>
                </a:lnTo>
                <a:cubicBezTo>
                  <a:pt x="933" y="1761"/>
                  <a:pt x="440" y="1285"/>
                  <a:pt x="440" y="669"/>
                </a:cubicBezTo>
                <a:lnTo>
                  <a:pt x="440" y="440"/>
                </a:lnTo>
                <a:close/>
                <a:moveTo>
                  <a:pt x="3961" y="1321"/>
                </a:moveTo>
                <a:lnTo>
                  <a:pt x="3961" y="1444"/>
                </a:lnTo>
                <a:cubicBezTo>
                  <a:pt x="3961" y="1989"/>
                  <a:pt x="3521" y="2430"/>
                  <a:pt x="2975" y="2430"/>
                </a:cubicBezTo>
                <a:lnTo>
                  <a:pt x="2429" y="2430"/>
                </a:lnTo>
                <a:lnTo>
                  <a:pt x="2429" y="2324"/>
                </a:lnTo>
                <a:cubicBezTo>
                  <a:pt x="2429" y="1761"/>
                  <a:pt x="2869" y="1321"/>
                  <a:pt x="3415" y="1321"/>
                </a:cubicBezTo>
                <a:close/>
                <a:moveTo>
                  <a:pt x="0" y="0"/>
                </a:moveTo>
                <a:lnTo>
                  <a:pt x="0" y="669"/>
                </a:lnTo>
                <a:cubicBezTo>
                  <a:pt x="0" y="1532"/>
                  <a:pt x="687" y="2201"/>
                  <a:pt x="1549" y="2201"/>
                </a:cubicBezTo>
                <a:lnTo>
                  <a:pt x="1989" y="2201"/>
                </a:lnTo>
                <a:lnTo>
                  <a:pt x="1989" y="3961"/>
                </a:lnTo>
                <a:lnTo>
                  <a:pt x="2429" y="3961"/>
                </a:lnTo>
                <a:lnTo>
                  <a:pt x="2429" y="2870"/>
                </a:lnTo>
                <a:lnTo>
                  <a:pt x="2975" y="2870"/>
                </a:lnTo>
                <a:cubicBezTo>
                  <a:pt x="3767" y="2870"/>
                  <a:pt x="4401" y="2236"/>
                  <a:pt x="4401" y="1444"/>
                </a:cubicBezTo>
                <a:lnTo>
                  <a:pt x="4401" y="880"/>
                </a:lnTo>
                <a:lnTo>
                  <a:pt x="3415" y="880"/>
                </a:lnTo>
                <a:cubicBezTo>
                  <a:pt x="3028" y="880"/>
                  <a:pt x="2676" y="1039"/>
                  <a:pt x="2412" y="1303"/>
                </a:cubicBezTo>
                <a:cubicBezTo>
                  <a:pt x="2289" y="581"/>
                  <a:pt x="1655" y="0"/>
                  <a:pt x="8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1"/>
          <p:cNvSpPr/>
          <p:nvPr/>
        </p:nvSpPr>
        <p:spPr>
          <a:xfrm>
            <a:off x="4460765" y="4568303"/>
            <a:ext cx="313267" cy="290029"/>
          </a:xfrm>
          <a:custGeom>
            <a:rect b="b" l="l" r="r" t="t"/>
            <a:pathLst>
              <a:path extrusionOk="0" h="4473" w="4473">
                <a:moveTo>
                  <a:pt x="2236" y="448"/>
                </a:moveTo>
                <a:cubicBezTo>
                  <a:pt x="2487" y="448"/>
                  <a:pt x="2683" y="645"/>
                  <a:pt x="2683" y="895"/>
                </a:cubicBezTo>
                <a:cubicBezTo>
                  <a:pt x="2683" y="1128"/>
                  <a:pt x="2487" y="1342"/>
                  <a:pt x="2236" y="1342"/>
                </a:cubicBezTo>
                <a:cubicBezTo>
                  <a:pt x="1986" y="1342"/>
                  <a:pt x="1789" y="1128"/>
                  <a:pt x="1789" y="895"/>
                </a:cubicBezTo>
                <a:cubicBezTo>
                  <a:pt x="1789" y="645"/>
                  <a:pt x="1986" y="448"/>
                  <a:pt x="2236" y="448"/>
                </a:cubicBezTo>
                <a:close/>
                <a:moveTo>
                  <a:pt x="2236" y="1"/>
                </a:moveTo>
                <a:cubicBezTo>
                  <a:pt x="1753" y="1"/>
                  <a:pt x="1342" y="394"/>
                  <a:pt x="1342" y="895"/>
                </a:cubicBezTo>
                <a:cubicBezTo>
                  <a:pt x="1342" y="1378"/>
                  <a:pt x="1753" y="1789"/>
                  <a:pt x="2236" y="1789"/>
                </a:cubicBezTo>
                <a:cubicBezTo>
                  <a:pt x="2737" y="1789"/>
                  <a:pt x="3131" y="1378"/>
                  <a:pt x="3131" y="895"/>
                </a:cubicBezTo>
                <a:cubicBezTo>
                  <a:pt x="3131" y="394"/>
                  <a:pt x="2737" y="1"/>
                  <a:pt x="2236" y="1"/>
                </a:cubicBezTo>
                <a:close/>
                <a:moveTo>
                  <a:pt x="787" y="1789"/>
                </a:moveTo>
                <a:cubicBezTo>
                  <a:pt x="859" y="1789"/>
                  <a:pt x="895" y="1843"/>
                  <a:pt x="895" y="1897"/>
                </a:cubicBezTo>
                <a:cubicBezTo>
                  <a:pt x="895" y="1968"/>
                  <a:pt x="859" y="2004"/>
                  <a:pt x="787" y="2004"/>
                </a:cubicBezTo>
                <a:cubicBezTo>
                  <a:pt x="716" y="2004"/>
                  <a:pt x="680" y="1968"/>
                  <a:pt x="680" y="1897"/>
                </a:cubicBezTo>
                <a:cubicBezTo>
                  <a:pt x="680" y="1825"/>
                  <a:pt x="716" y="1789"/>
                  <a:pt x="787" y="1789"/>
                </a:cubicBezTo>
                <a:close/>
                <a:moveTo>
                  <a:pt x="3685" y="1789"/>
                </a:moveTo>
                <a:cubicBezTo>
                  <a:pt x="3757" y="1789"/>
                  <a:pt x="3810" y="1843"/>
                  <a:pt x="3810" y="1897"/>
                </a:cubicBezTo>
                <a:cubicBezTo>
                  <a:pt x="3810" y="1968"/>
                  <a:pt x="3757" y="2004"/>
                  <a:pt x="3685" y="2004"/>
                </a:cubicBezTo>
                <a:cubicBezTo>
                  <a:pt x="3631" y="2004"/>
                  <a:pt x="3578" y="1968"/>
                  <a:pt x="3578" y="1897"/>
                </a:cubicBezTo>
                <a:cubicBezTo>
                  <a:pt x="3578" y="1825"/>
                  <a:pt x="3631" y="1789"/>
                  <a:pt x="3685" y="1789"/>
                </a:cubicBezTo>
                <a:close/>
                <a:moveTo>
                  <a:pt x="787" y="1342"/>
                </a:moveTo>
                <a:cubicBezTo>
                  <a:pt x="465" y="1342"/>
                  <a:pt x="233" y="1575"/>
                  <a:pt x="233" y="1897"/>
                </a:cubicBezTo>
                <a:cubicBezTo>
                  <a:pt x="233" y="2201"/>
                  <a:pt x="465" y="2451"/>
                  <a:pt x="787" y="2451"/>
                </a:cubicBezTo>
                <a:cubicBezTo>
                  <a:pt x="1091" y="2451"/>
                  <a:pt x="1342" y="2201"/>
                  <a:pt x="1342" y="1897"/>
                </a:cubicBezTo>
                <a:cubicBezTo>
                  <a:pt x="1342" y="1575"/>
                  <a:pt x="1091" y="1342"/>
                  <a:pt x="787" y="1342"/>
                </a:cubicBezTo>
                <a:close/>
                <a:moveTo>
                  <a:pt x="3685" y="1342"/>
                </a:moveTo>
                <a:cubicBezTo>
                  <a:pt x="3381" y="1342"/>
                  <a:pt x="3131" y="1575"/>
                  <a:pt x="3131" y="1897"/>
                </a:cubicBezTo>
                <a:cubicBezTo>
                  <a:pt x="3131" y="2201"/>
                  <a:pt x="3381" y="2451"/>
                  <a:pt x="3685" y="2451"/>
                </a:cubicBezTo>
                <a:cubicBezTo>
                  <a:pt x="4007" y="2451"/>
                  <a:pt x="4257" y="2201"/>
                  <a:pt x="4257" y="1897"/>
                </a:cubicBezTo>
                <a:cubicBezTo>
                  <a:pt x="4257" y="1575"/>
                  <a:pt x="4007" y="1342"/>
                  <a:pt x="3685" y="1342"/>
                </a:cubicBezTo>
                <a:close/>
                <a:moveTo>
                  <a:pt x="787" y="2684"/>
                </a:moveTo>
                <a:cubicBezTo>
                  <a:pt x="358" y="2684"/>
                  <a:pt x="0" y="3042"/>
                  <a:pt x="0" y="3453"/>
                </a:cubicBezTo>
                <a:lnTo>
                  <a:pt x="0" y="4473"/>
                </a:lnTo>
                <a:lnTo>
                  <a:pt x="447" y="4473"/>
                </a:lnTo>
                <a:lnTo>
                  <a:pt x="447" y="3453"/>
                </a:lnTo>
                <a:lnTo>
                  <a:pt x="447" y="3435"/>
                </a:lnTo>
                <a:cubicBezTo>
                  <a:pt x="465" y="3256"/>
                  <a:pt x="608" y="3131"/>
                  <a:pt x="787" y="3131"/>
                </a:cubicBezTo>
                <a:lnTo>
                  <a:pt x="805" y="3131"/>
                </a:lnTo>
                <a:cubicBezTo>
                  <a:pt x="859" y="3131"/>
                  <a:pt x="877" y="3149"/>
                  <a:pt x="895" y="3149"/>
                </a:cubicBezTo>
                <a:lnTo>
                  <a:pt x="895" y="3131"/>
                </a:lnTo>
                <a:lnTo>
                  <a:pt x="895" y="3059"/>
                </a:lnTo>
                <a:cubicBezTo>
                  <a:pt x="895" y="2916"/>
                  <a:pt x="913" y="2809"/>
                  <a:pt x="966" y="2702"/>
                </a:cubicBezTo>
                <a:cubicBezTo>
                  <a:pt x="895" y="2684"/>
                  <a:pt x="859" y="2684"/>
                  <a:pt x="787" y="2684"/>
                </a:cubicBezTo>
                <a:close/>
                <a:moveTo>
                  <a:pt x="2236" y="2004"/>
                </a:moveTo>
                <a:cubicBezTo>
                  <a:pt x="1610" y="2004"/>
                  <a:pt x="1127" y="2523"/>
                  <a:pt x="1127" y="3131"/>
                </a:cubicBezTo>
                <a:lnTo>
                  <a:pt x="1127" y="4473"/>
                </a:lnTo>
                <a:lnTo>
                  <a:pt x="1574" y="4473"/>
                </a:lnTo>
                <a:lnTo>
                  <a:pt x="1574" y="3131"/>
                </a:lnTo>
                <a:lnTo>
                  <a:pt x="1574" y="3077"/>
                </a:lnTo>
                <a:cubicBezTo>
                  <a:pt x="1592" y="2720"/>
                  <a:pt x="1878" y="2451"/>
                  <a:pt x="2236" y="2451"/>
                </a:cubicBezTo>
                <a:lnTo>
                  <a:pt x="2290" y="2451"/>
                </a:lnTo>
                <a:cubicBezTo>
                  <a:pt x="2648" y="2469"/>
                  <a:pt x="2916" y="2773"/>
                  <a:pt x="2916" y="3131"/>
                </a:cubicBezTo>
                <a:lnTo>
                  <a:pt x="2916" y="4473"/>
                </a:lnTo>
                <a:lnTo>
                  <a:pt x="3363" y="4473"/>
                </a:lnTo>
                <a:lnTo>
                  <a:pt x="3363" y="3131"/>
                </a:lnTo>
                <a:cubicBezTo>
                  <a:pt x="3363" y="2505"/>
                  <a:pt x="2862" y="2004"/>
                  <a:pt x="2236" y="2004"/>
                </a:cubicBezTo>
                <a:close/>
                <a:moveTo>
                  <a:pt x="3685" y="2684"/>
                </a:moveTo>
                <a:cubicBezTo>
                  <a:pt x="3631" y="2684"/>
                  <a:pt x="3560" y="2702"/>
                  <a:pt x="3506" y="2702"/>
                </a:cubicBezTo>
                <a:cubicBezTo>
                  <a:pt x="3560" y="2827"/>
                  <a:pt x="3578" y="2970"/>
                  <a:pt x="3578" y="3131"/>
                </a:cubicBezTo>
                <a:lnTo>
                  <a:pt x="3578" y="3149"/>
                </a:lnTo>
                <a:cubicBezTo>
                  <a:pt x="3631" y="3131"/>
                  <a:pt x="3649" y="3131"/>
                  <a:pt x="3685" y="3131"/>
                </a:cubicBezTo>
                <a:lnTo>
                  <a:pt x="3721" y="3131"/>
                </a:lnTo>
                <a:cubicBezTo>
                  <a:pt x="3900" y="3149"/>
                  <a:pt x="4025" y="3274"/>
                  <a:pt x="4025" y="3453"/>
                </a:cubicBezTo>
                <a:lnTo>
                  <a:pt x="4025" y="4473"/>
                </a:lnTo>
                <a:lnTo>
                  <a:pt x="4472" y="4473"/>
                </a:lnTo>
                <a:lnTo>
                  <a:pt x="4472" y="3453"/>
                </a:lnTo>
                <a:cubicBezTo>
                  <a:pt x="4472" y="3042"/>
                  <a:pt x="4114" y="2684"/>
                  <a:pt x="3685" y="268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rotWithShape="1">
          <a:blip r:embed="rId3">
            <a:alphaModFix/>
          </a:blip>
          <a:srcRect b="0" l="5555" r="5555" t="0"/>
          <a:stretch/>
        </p:blipFill>
        <p:spPr>
          <a:xfrm>
            <a:off x="4572002" y="0"/>
            <a:ext cx="4572001" cy="5143501"/>
          </a:xfrm>
          <a:prstGeom prst="rect">
            <a:avLst/>
          </a:prstGeom>
          <a:noFill/>
          <a:ln>
            <a:noFill/>
          </a:ln>
        </p:spPr>
      </p:pic>
      <p:sp>
        <p:nvSpPr>
          <p:cNvPr id="219" name="Google Shape;219;p42"/>
          <p:cNvSpPr txBox="1"/>
          <p:nvPr/>
        </p:nvSpPr>
        <p:spPr>
          <a:xfrm>
            <a:off x="203400" y="212200"/>
            <a:ext cx="413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Bitter"/>
                <a:ea typeface="Bitter"/>
                <a:cs typeface="Bitter"/>
                <a:sym typeface="Bitter"/>
              </a:rPr>
              <a:t>Additional prep material links</a:t>
            </a:r>
            <a:endParaRPr b="1" sz="1200">
              <a:solidFill>
                <a:schemeClr val="dk1"/>
              </a:solidFill>
              <a:latin typeface="Bitter"/>
              <a:ea typeface="Bitter"/>
              <a:cs typeface="Bitter"/>
              <a:sym typeface="Bitter"/>
            </a:endParaRPr>
          </a:p>
        </p:txBody>
      </p:sp>
      <p:sp>
        <p:nvSpPr>
          <p:cNvPr id="220" name="Google Shape;220;p42"/>
          <p:cNvSpPr txBox="1"/>
          <p:nvPr/>
        </p:nvSpPr>
        <p:spPr>
          <a:xfrm>
            <a:off x="203400" y="1323000"/>
            <a:ext cx="3432900" cy="2385900"/>
          </a:xfrm>
          <a:prstGeom prst="rect">
            <a:avLst/>
          </a:prstGeom>
          <a:noFill/>
          <a:ln>
            <a:noFill/>
          </a:ln>
        </p:spPr>
        <p:txBody>
          <a:bodyPr anchorCtr="0" anchor="t" bIns="91425" lIns="91425" spcFirstLastPara="1" rIns="91425" wrap="square" tIns="91425">
            <a:spAutoFit/>
          </a:bodyPr>
          <a:lstStyle/>
          <a:p>
            <a:pPr indent="-298450" lvl="0" marL="457200" rtl="0" algn="l">
              <a:lnSpc>
                <a:spcPct val="200000"/>
              </a:lnSpc>
              <a:spcBef>
                <a:spcPts val="0"/>
              </a:spcBef>
              <a:spcAft>
                <a:spcPts val="0"/>
              </a:spcAft>
              <a:buClr>
                <a:schemeClr val="accent1"/>
              </a:buClr>
              <a:buSzPts val="1100"/>
              <a:buFont typeface="Inter"/>
              <a:buChar char="●"/>
            </a:pPr>
            <a:r>
              <a:rPr lang="en" sz="1100" u="sng">
                <a:solidFill>
                  <a:schemeClr val="accent1"/>
                </a:solidFill>
                <a:latin typeface="Inter"/>
                <a:ea typeface="Inter"/>
                <a:cs typeface="Inter"/>
                <a:sym typeface="Inter"/>
                <a:hlinkClick r:id="rId4">
                  <a:extLst>
                    <a:ext uri="{A12FA001-AC4F-418D-AE19-62706E023703}">
                      <ahyp:hlinkClr val="tx"/>
                    </a:ext>
                  </a:extLst>
                </a:hlinkClick>
              </a:rPr>
              <a:t>Coding habits for a Data Scientist </a:t>
            </a:r>
            <a:endParaRPr sz="1100" u="sng">
              <a:solidFill>
                <a:schemeClr val="accent1"/>
              </a:solidFill>
              <a:latin typeface="Inter"/>
              <a:ea typeface="Inter"/>
              <a:cs typeface="Inter"/>
              <a:sym typeface="Inter"/>
            </a:endParaRPr>
          </a:p>
          <a:p>
            <a:pPr indent="-298450" lvl="0" marL="457200" rtl="0" algn="l">
              <a:lnSpc>
                <a:spcPct val="200000"/>
              </a:lnSpc>
              <a:spcBef>
                <a:spcPts val="0"/>
              </a:spcBef>
              <a:spcAft>
                <a:spcPts val="0"/>
              </a:spcAft>
              <a:buClr>
                <a:schemeClr val="accent1"/>
              </a:buClr>
              <a:buSzPts val="1100"/>
              <a:buFont typeface="Inter"/>
              <a:buChar char="●"/>
            </a:pPr>
            <a:r>
              <a:rPr lang="en" sz="1100" u="sng">
                <a:solidFill>
                  <a:schemeClr val="accent1"/>
                </a:solidFill>
                <a:latin typeface="Inter"/>
                <a:ea typeface="Inter"/>
                <a:cs typeface="Inter"/>
                <a:sym typeface="Inter"/>
                <a:hlinkClick r:id="rId5">
                  <a:extLst>
                    <a:ext uri="{A12FA001-AC4F-418D-AE19-62706E023703}">
                      <ahyp:hlinkClr val="tx"/>
                    </a:ext>
                  </a:extLst>
                </a:hlinkClick>
              </a:rPr>
              <a:t>Coding practices for a Data Scientist</a:t>
            </a:r>
            <a:endParaRPr sz="1100">
              <a:solidFill>
                <a:schemeClr val="accent1"/>
              </a:solidFill>
              <a:latin typeface="Inter"/>
              <a:ea typeface="Inter"/>
              <a:cs typeface="Inter"/>
              <a:sym typeface="Inter"/>
            </a:endParaRPr>
          </a:p>
          <a:p>
            <a:pPr indent="-298450" lvl="0" marL="457200" rtl="0" algn="l">
              <a:lnSpc>
                <a:spcPct val="200000"/>
              </a:lnSpc>
              <a:spcBef>
                <a:spcPts val="0"/>
              </a:spcBef>
              <a:spcAft>
                <a:spcPts val="0"/>
              </a:spcAft>
              <a:buClr>
                <a:schemeClr val="accent1"/>
              </a:buClr>
              <a:buSzPts val="1100"/>
              <a:buFont typeface="Inter"/>
              <a:buChar char="●"/>
            </a:pPr>
            <a:r>
              <a:rPr lang="en" sz="1100" u="sng">
                <a:solidFill>
                  <a:schemeClr val="accent1"/>
                </a:solidFill>
                <a:latin typeface="Inter"/>
                <a:ea typeface="Inter"/>
                <a:cs typeface="Inter"/>
                <a:sym typeface="Inter"/>
                <a:hlinkClick r:id="rId6">
                  <a:extLst>
                    <a:ext uri="{A12FA001-AC4F-418D-AE19-62706E023703}">
                      <ahyp:hlinkClr val="tx"/>
                    </a:ext>
                  </a:extLst>
                </a:hlinkClick>
              </a:rPr>
              <a:t>Data Science and Analytics at Thoughtworks</a:t>
            </a:r>
            <a:endParaRPr sz="1100">
              <a:solidFill>
                <a:schemeClr val="accent1"/>
              </a:solidFill>
              <a:latin typeface="Inter"/>
              <a:ea typeface="Inter"/>
              <a:cs typeface="Inter"/>
              <a:sym typeface="Inter"/>
            </a:endParaRPr>
          </a:p>
          <a:p>
            <a:pPr indent="-298450" lvl="0" marL="457200" rtl="0" algn="l">
              <a:lnSpc>
                <a:spcPct val="200000"/>
              </a:lnSpc>
              <a:spcBef>
                <a:spcPts val="0"/>
              </a:spcBef>
              <a:spcAft>
                <a:spcPts val="0"/>
              </a:spcAft>
              <a:buClr>
                <a:schemeClr val="accent1"/>
              </a:buClr>
              <a:buSzPts val="1100"/>
              <a:buFont typeface="Inter"/>
              <a:buChar char="●"/>
            </a:pPr>
            <a:r>
              <a:rPr lang="en" sz="1100" u="sng">
                <a:solidFill>
                  <a:schemeClr val="accent1"/>
                </a:solidFill>
                <a:latin typeface="Inter"/>
                <a:ea typeface="Inter"/>
                <a:cs typeface="Inter"/>
                <a:sym typeface="Inter"/>
                <a:hlinkClick r:id="rId7">
                  <a:extLst>
                    <a:ext uri="{A12FA001-AC4F-418D-AE19-62706E023703}">
                      <ahyp:hlinkClr val="tx"/>
                    </a:ext>
                  </a:extLst>
                </a:hlinkClick>
              </a:rPr>
              <a:t>How to disagree with someone successfully and still effectively communicate</a:t>
            </a:r>
            <a:endParaRPr sz="1100">
              <a:solidFill>
                <a:schemeClr val="accent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p:nvPr/>
        </p:nvSpPr>
        <p:spPr>
          <a:xfrm>
            <a:off x="4630800" y="2571750"/>
            <a:ext cx="4513200" cy="257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 name="Google Shape;22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idx="4294967295" type="title"/>
          </p:nvPr>
        </p:nvSpPr>
        <p:spPr>
          <a:xfrm>
            <a:off x="409900" y="501863"/>
            <a:ext cx="3836700" cy="96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After the interview?</a:t>
            </a:r>
            <a:endParaRPr/>
          </a:p>
        </p:txBody>
      </p:sp>
      <p:pic>
        <p:nvPicPr>
          <p:cNvPr id="228" name="Google Shape;228;p43"/>
          <p:cNvPicPr preferRelativeResize="0"/>
          <p:nvPr/>
        </p:nvPicPr>
        <p:blipFill>
          <a:blip r:embed="rId3">
            <a:alphaModFix/>
          </a:blip>
          <a:stretch>
            <a:fillRect/>
          </a:stretch>
        </p:blipFill>
        <p:spPr>
          <a:xfrm>
            <a:off x="7723031" y="4760312"/>
            <a:ext cx="1226445" cy="199425"/>
          </a:xfrm>
          <a:prstGeom prst="rect">
            <a:avLst/>
          </a:prstGeom>
          <a:noFill/>
          <a:ln>
            <a:noFill/>
          </a:ln>
        </p:spPr>
      </p:pic>
      <p:pic>
        <p:nvPicPr>
          <p:cNvPr id="229" name="Google Shape;229;p43"/>
          <p:cNvPicPr preferRelativeResize="0"/>
          <p:nvPr/>
        </p:nvPicPr>
        <p:blipFill>
          <a:blip r:embed="rId4">
            <a:alphaModFix/>
          </a:blip>
          <a:stretch>
            <a:fillRect/>
          </a:stretch>
        </p:blipFill>
        <p:spPr>
          <a:xfrm>
            <a:off x="4630800" y="0"/>
            <a:ext cx="4513198" cy="2571901"/>
          </a:xfrm>
          <a:prstGeom prst="rect">
            <a:avLst/>
          </a:prstGeom>
          <a:noFill/>
          <a:ln>
            <a:noFill/>
          </a:ln>
        </p:spPr>
      </p:pic>
      <p:sp>
        <p:nvSpPr>
          <p:cNvPr id="230" name="Google Shape;230;p43"/>
          <p:cNvSpPr txBox="1"/>
          <p:nvPr/>
        </p:nvSpPr>
        <p:spPr>
          <a:xfrm>
            <a:off x="411094" y="1041263"/>
            <a:ext cx="3834300" cy="426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200"/>
              </a:spcAft>
              <a:buNone/>
            </a:pPr>
            <a:r>
              <a:rPr lang="en" sz="1600">
                <a:solidFill>
                  <a:schemeClr val="dk1"/>
                </a:solidFill>
                <a:latin typeface="Inter SemiBold"/>
                <a:ea typeface="Inter SemiBold"/>
                <a:cs typeface="Inter SemiBold"/>
                <a:sym typeface="Inter SemiBold"/>
              </a:rPr>
              <a:t>Next steps in your process</a:t>
            </a:r>
            <a:endParaRPr sz="1600">
              <a:solidFill>
                <a:schemeClr val="dk1"/>
              </a:solidFill>
              <a:latin typeface="Inter SemiBold"/>
              <a:ea typeface="Inter SemiBold"/>
              <a:cs typeface="Inter SemiBold"/>
              <a:sym typeface="Inter SemiBold"/>
            </a:endParaRPr>
          </a:p>
        </p:txBody>
      </p:sp>
      <p:sp>
        <p:nvSpPr>
          <p:cNvPr id="231" name="Google Shape;231;p43"/>
          <p:cNvSpPr txBox="1"/>
          <p:nvPr/>
        </p:nvSpPr>
        <p:spPr>
          <a:xfrm>
            <a:off x="938225" y="1698625"/>
            <a:ext cx="3075000" cy="2480100"/>
          </a:xfrm>
          <a:prstGeom prst="rect">
            <a:avLst/>
          </a:prstGeom>
          <a:noFill/>
          <a:ln>
            <a:noFill/>
          </a:ln>
        </p:spPr>
        <p:txBody>
          <a:bodyPr anchorCtr="0" anchor="ctr" bIns="0" lIns="0" spcFirstLastPara="1" rIns="0" wrap="square" tIns="0">
            <a:normAutofit/>
          </a:bodyPr>
          <a:lstStyle/>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The recruiter will get in touch with you with feedback and next steps.</a:t>
            </a:r>
            <a:endParaRPr sz="1100">
              <a:solidFill>
                <a:srgbClr val="000000"/>
              </a:solidFill>
              <a:latin typeface="Inter"/>
              <a:ea typeface="Inter"/>
              <a:cs typeface="Inter"/>
              <a:sym typeface="Inter"/>
            </a:endParaRPr>
          </a:p>
          <a:p>
            <a:pPr indent="0" lvl="0" marL="0" rtl="0" algn="l">
              <a:lnSpc>
                <a:spcPct val="200000"/>
              </a:lnSpc>
              <a:spcBef>
                <a:spcPts val="0"/>
              </a:spcBef>
              <a:spcAft>
                <a:spcPts val="0"/>
              </a:spcAft>
              <a:buNone/>
            </a:pPr>
            <a:r>
              <a:t/>
            </a:r>
            <a:endParaRPr sz="1100">
              <a:solidFill>
                <a:srgbClr val="000000"/>
              </a:solidFill>
              <a:latin typeface="Inter"/>
              <a:ea typeface="Inter"/>
              <a:cs typeface="Inter"/>
              <a:sym typeface="Inter"/>
            </a:endParaRPr>
          </a:p>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Don’t forget to ask your recruiter about how to best prepare for any future interviews.</a:t>
            </a:r>
            <a:endParaRPr sz="1100">
              <a:solidFill>
                <a:srgbClr val="000000"/>
              </a:solidFill>
              <a:latin typeface="Inter"/>
              <a:ea typeface="Inter"/>
              <a:cs typeface="Inter"/>
              <a:sym typeface="Inter"/>
            </a:endParaRPr>
          </a:p>
          <a:p>
            <a:pPr indent="0" lvl="0" marL="457200" rtl="0" algn="l">
              <a:lnSpc>
                <a:spcPct val="200000"/>
              </a:lnSpc>
              <a:spcBef>
                <a:spcPts val="0"/>
              </a:spcBef>
              <a:spcAft>
                <a:spcPts val="0"/>
              </a:spcAft>
              <a:buNone/>
            </a:pPr>
            <a:r>
              <a:t/>
            </a:r>
            <a:endParaRPr sz="1100">
              <a:solidFill>
                <a:srgbClr val="000000"/>
              </a:solidFill>
              <a:latin typeface="Inter"/>
              <a:ea typeface="Inter"/>
              <a:cs typeface="Inter"/>
              <a:sym typeface="Inter"/>
            </a:endParaRPr>
          </a:p>
          <a:p>
            <a:pPr indent="0" lvl="0" marL="0" rtl="0" algn="l">
              <a:lnSpc>
                <a:spcPct val="150000"/>
              </a:lnSpc>
              <a:spcBef>
                <a:spcPts val="0"/>
              </a:spcBef>
              <a:spcAft>
                <a:spcPts val="0"/>
              </a:spcAft>
              <a:buNone/>
            </a:pPr>
            <a:r>
              <a:rPr lang="en" sz="1100">
                <a:solidFill>
                  <a:srgbClr val="000000"/>
                </a:solidFill>
                <a:latin typeface="Inter"/>
                <a:ea typeface="Inter"/>
                <a:cs typeface="Inter"/>
                <a:sym typeface="Inter"/>
              </a:rPr>
              <a:t>And keep exploring and learning about Thoughtworks via our </a:t>
            </a:r>
            <a:r>
              <a:rPr lang="en" sz="1100" u="sng">
                <a:solidFill>
                  <a:srgbClr val="000000"/>
                </a:solidFill>
                <a:latin typeface="Inter"/>
                <a:ea typeface="Inter"/>
                <a:cs typeface="Inter"/>
                <a:sym typeface="Inter"/>
                <a:hlinkClick r:id="rId5">
                  <a:extLst>
                    <a:ext uri="{A12FA001-AC4F-418D-AE19-62706E023703}">
                      <ahyp:hlinkClr val="tx"/>
                    </a:ext>
                  </a:extLst>
                </a:hlinkClick>
              </a:rPr>
              <a:t>website</a:t>
            </a:r>
            <a:r>
              <a:rPr b="1" lang="en" sz="1100">
                <a:latin typeface="Inter"/>
                <a:ea typeface="Inter"/>
                <a:cs typeface="Inter"/>
                <a:sym typeface="Inter"/>
              </a:rPr>
              <a:t>.</a:t>
            </a:r>
            <a:endParaRPr b="1" sz="1100">
              <a:solidFill>
                <a:srgbClr val="000000"/>
              </a:solidFill>
              <a:latin typeface="Inter"/>
              <a:ea typeface="Inter"/>
              <a:cs typeface="Inter"/>
              <a:sym typeface="Inter"/>
            </a:endParaRPr>
          </a:p>
        </p:txBody>
      </p:sp>
      <p:sp>
        <p:nvSpPr>
          <p:cNvPr id="232" name="Google Shape;232;p43"/>
          <p:cNvSpPr txBox="1"/>
          <p:nvPr/>
        </p:nvSpPr>
        <p:spPr>
          <a:xfrm>
            <a:off x="4916850" y="2681100"/>
            <a:ext cx="3555600" cy="20967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600">
                <a:solidFill>
                  <a:srgbClr val="FFFFFF"/>
                </a:solidFill>
                <a:latin typeface="Inter SemiBold"/>
                <a:ea typeface="Inter SemiBold"/>
                <a:cs typeface="Inter SemiBold"/>
                <a:sym typeface="Inter SemiBold"/>
              </a:rPr>
              <a:t>Looking forward to hearing from you!</a:t>
            </a:r>
            <a:endParaRPr sz="1600">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t/>
            </a:r>
            <a:endParaRPr sz="1600">
              <a:solidFill>
                <a:srgbClr val="FFFFFF"/>
              </a:solidFill>
              <a:latin typeface="Inter SemiBold"/>
              <a:ea typeface="Inter SemiBold"/>
              <a:cs typeface="Inter SemiBold"/>
              <a:sym typeface="Inter SemiBold"/>
            </a:endParaRPr>
          </a:p>
          <a:p>
            <a:pPr indent="0" lvl="0" marL="0" rtl="0" algn="l">
              <a:spcBef>
                <a:spcPts val="0"/>
              </a:spcBef>
              <a:spcAft>
                <a:spcPts val="0"/>
              </a:spcAft>
              <a:buNone/>
            </a:pPr>
            <a:r>
              <a:rPr lang="en" sz="1600">
                <a:solidFill>
                  <a:srgbClr val="F2617A"/>
                </a:solidFill>
                <a:latin typeface="Inter SemiBold"/>
                <a:ea typeface="Inter SemiBold"/>
                <a:cs typeface="Inter SemiBold"/>
                <a:sym typeface="Inter SemiBold"/>
              </a:rPr>
              <a:t>The Recruitment Team</a:t>
            </a:r>
            <a:endParaRPr sz="16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t/>
            </a:r>
            <a:endParaRPr sz="1600">
              <a:solidFill>
                <a:srgbClr val="F2617A"/>
              </a:solidFill>
              <a:latin typeface="Inter SemiBold"/>
              <a:ea typeface="Inter SemiBold"/>
              <a:cs typeface="Inter SemiBold"/>
              <a:sym typeface="Inter SemiBold"/>
            </a:endParaRPr>
          </a:p>
          <a:p>
            <a:pPr indent="0" lvl="0" marL="0" rtl="0" algn="l">
              <a:spcBef>
                <a:spcPts val="0"/>
              </a:spcBef>
              <a:spcAft>
                <a:spcPts val="0"/>
              </a:spcAft>
              <a:buNone/>
            </a:pPr>
            <a:r>
              <a:rPr lang="en" sz="1600">
                <a:solidFill>
                  <a:srgbClr val="FFFFFF"/>
                </a:solidFill>
                <a:latin typeface="Inter"/>
                <a:ea typeface="Inter"/>
                <a:cs typeface="Inter"/>
                <a:sym typeface="Inter"/>
              </a:rPr>
              <a:t>Have a question? </a:t>
            </a:r>
            <a:br>
              <a:rPr lang="en" sz="1600">
                <a:solidFill>
                  <a:srgbClr val="FFFFFF"/>
                </a:solidFill>
                <a:latin typeface="Inter"/>
                <a:ea typeface="Inter"/>
                <a:cs typeface="Inter"/>
                <a:sym typeface="Inter"/>
              </a:rPr>
            </a:br>
            <a:r>
              <a:rPr lang="en" sz="1600">
                <a:solidFill>
                  <a:srgbClr val="FFFFFF"/>
                </a:solidFill>
                <a:latin typeface="Inter"/>
                <a:ea typeface="Inter"/>
                <a:cs typeface="Inter"/>
                <a:sym typeface="Inter"/>
              </a:rPr>
              <a:t>Please reach out to your recruiter!</a:t>
            </a:r>
            <a:endParaRPr sz="1600">
              <a:solidFill>
                <a:srgbClr val="FFFFFF"/>
              </a:solidFill>
              <a:latin typeface="Inter SemiBold"/>
              <a:ea typeface="Inter SemiBold"/>
              <a:cs typeface="Inter SemiBold"/>
              <a:sym typeface="Inter SemiBold"/>
            </a:endParaRPr>
          </a:p>
        </p:txBody>
      </p:sp>
      <p:sp>
        <p:nvSpPr>
          <p:cNvPr id="233" name="Google Shape;233;p43"/>
          <p:cNvSpPr/>
          <p:nvPr/>
        </p:nvSpPr>
        <p:spPr>
          <a:xfrm>
            <a:off x="470906" y="1864979"/>
            <a:ext cx="287078" cy="280188"/>
          </a:xfrm>
          <a:custGeom>
            <a:rect b="b" l="l" r="r" t="t"/>
            <a:pathLst>
              <a:path extrusionOk="0" h="6100" w="6250">
                <a:moveTo>
                  <a:pt x="2588" y="1394"/>
                </a:moveTo>
                <a:cubicBezTo>
                  <a:pt x="2413" y="1394"/>
                  <a:pt x="2238" y="1463"/>
                  <a:pt x="2100" y="1600"/>
                </a:cubicBezTo>
                <a:cubicBezTo>
                  <a:pt x="1825" y="1875"/>
                  <a:pt x="1825" y="2325"/>
                  <a:pt x="2100" y="2600"/>
                </a:cubicBezTo>
                <a:lnTo>
                  <a:pt x="3150" y="3650"/>
                </a:lnTo>
                <a:lnTo>
                  <a:pt x="4200" y="2600"/>
                </a:lnTo>
                <a:cubicBezTo>
                  <a:pt x="4475" y="2325"/>
                  <a:pt x="4475" y="1875"/>
                  <a:pt x="4200" y="1600"/>
                </a:cubicBezTo>
                <a:cubicBezTo>
                  <a:pt x="4062" y="1463"/>
                  <a:pt x="3881" y="1394"/>
                  <a:pt x="3700" y="1394"/>
                </a:cubicBezTo>
                <a:cubicBezTo>
                  <a:pt x="3519" y="1394"/>
                  <a:pt x="3338" y="1463"/>
                  <a:pt x="3200" y="1600"/>
                </a:cubicBezTo>
                <a:lnTo>
                  <a:pt x="3150" y="1650"/>
                </a:lnTo>
                <a:lnTo>
                  <a:pt x="3075" y="1600"/>
                </a:lnTo>
                <a:cubicBezTo>
                  <a:pt x="2938" y="1463"/>
                  <a:pt x="2763" y="1394"/>
                  <a:pt x="2588" y="1394"/>
                </a:cubicBezTo>
                <a:close/>
                <a:moveTo>
                  <a:pt x="5650" y="626"/>
                </a:moveTo>
                <a:lnTo>
                  <a:pt x="5650" y="4375"/>
                </a:lnTo>
                <a:lnTo>
                  <a:pt x="1200" y="4375"/>
                </a:lnTo>
                <a:lnTo>
                  <a:pt x="651" y="4800"/>
                </a:lnTo>
                <a:lnTo>
                  <a:pt x="651" y="626"/>
                </a:lnTo>
                <a:close/>
                <a:moveTo>
                  <a:pt x="326" y="1"/>
                </a:moveTo>
                <a:cubicBezTo>
                  <a:pt x="151" y="1"/>
                  <a:pt x="1" y="126"/>
                  <a:pt x="1" y="301"/>
                </a:cubicBezTo>
                <a:lnTo>
                  <a:pt x="1" y="6100"/>
                </a:lnTo>
                <a:lnTo>
                  <a:pt x="1400" y="5000"/>
                </a:lnTo>
                <a:lnTo>
                  <a:pt x="5950" y="5000"/>
                </a:lnTo>
                <a:cubicBezTo>
                  <a:pt x="6125" y="5000"/>
                  <a:pt x="6250" y="4850"/>
                  <a:pt x="6250" y="4675"/>
                </a:cubicBezTo>
                <a:lnTo>
                  <a:pt x="6250" y="301"/>
                </a:lnTo>
                <a:cubicBezTo>
                  <a:pt x="6250" y="126"/>
                  <a:pt x="6125" y="1"/>
                  <a:pt x="5950" y="1"/>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3"/>
          <p:cNvSpPr/>
          <p:nvPr/>
        </p:nvSpPr>
        <p:spPr>
          <a:xfrm>
            <a:off x="470906" y="2819805"/>
            <a:ext cx="287078" cy="278994"/>
          </a:xfrm>
          <a:custGeom>
            <a:rect b="b" l="l" r="r" t="t"/>
            <a:pathLst>
              <a:path extrusionOk="0" h="6074" w="6250">
                <a:moveTo>
                  <a:pt x="3103" y="927"/>
                </a:moveTo>
                <a:cubicBezTo>
                  <a:pt x="2590" y="927"/>
                  <a:pt x="2138" y="1296"/>
                  <a:pt x="2050" y="1800"/>
                </a:cubicBezTo>
                <a:cubicBezTo>
                  <a:pt x="2050" y="1800"/>
                  <a:pt x="2650" y="1925"/>
                  <a:pt x="2650" y="1925"/>
                </a:cubicBezTo>
                <a:cubicBezTo>
                  <a:pt x="2700" y="1725"/>
                  <a:pt x="2900" y="1550"/>
                  <a:pt x="3125" y="1550"/>
                </a:cubicBezTo>
                <a:cubicBezTo>
                  <a:pt x="3375" y="1550"/>
                  <a:pt x="3575" y="1775"/>
                  <a:pt x="3575" y="2025"/>
                </a:cubicBezTo>
                <a:cubicBezTo>
                  <a:pt x="3575" y="2275"/>
                  <a:pt x="3375" y="2500"/>
                  <a:pt x="3125" y="2500"/>
                </a:cubicBezTo>
                <a:lnTo>
                  <a:pt x="2800" y="2500"/>
                </a:lnTo>
                <a:lnTo>
                  <a:pt x="2800" y="3124"/>
                </a:lnTo>
                <a:lnTo>
                  <a:pt x="3125" y="3124"/>
                </a:lnTo>
                <a:cubicBezTo>
                  <a:pt x="3625" y="3124"/>
                  <a:pt x="4075" y="2750"/>
                  <a:pt x="4175" y="2250"/>
                </a:cubicBezTo>
                <a:cubicBezTo>
                  <a:pt x="4300" y="1650"/>
                  <a:pt x="3925" y="1075"/>
                  <a:pt x="3325" y="950"/>
                </a:cubicBezTo>
                <a:cubicBezTo>
                  <a:pt x="3250" y="934"/>
                  <a:pt x="3176" y="927"/>
                  <a:pt x="3103" y="927"/>
                </a:cubicBezTo>
                <a:close/>
                <a:moveTo>
                  <a:pt x="2800" y="3424"/>
                </a:moveTo>
                <a:lnTo>
                  <a:pt x="2800" y="4049"/>
                </a:lnTo>
                <a:lnTo>
                  <a:pt x="3425" y="4049"/>
                </a:lnTo>
                <a:lnTo>
                  <a:pt x="3425" y="3424"/>
                </a:lnTo>
                <a:close/>
                <a:moveTo>
                  <a:pt x="5600" y="625"/>
                </a:moveTo>
                <a:lnTo>
                  <a:pt x="5600" y="4374"/>
                </a:lnTo>
                <a:lnTo>
                  <a:pt x="1150" y="4374"/>
                </a:lnTo>
                <a:lnTo>
                  <a:pt x="600" y="4799"/>
                </a:lnTo>
                <a:lnTo>
                  <a:pt x="600" y="625"/>
                </a:lnTo>
                <a:close/>
                <a:moveTo>
                  <a:pt x="301" y="0"/>
                </a:moveTo>
                <a:cubicBezTo>
                  <a:pt x="126" y="0"/>
                  <a:pt x="1" y="125"/>
                  <a:pt x="1" y="300"/>
                </a:cubicBezTo>
                <a:lnTo>
                  <a:pt x="1" y="6074"/>
                </a:lnTo>
                <a:lnTo>
                  <a:pt x="1375" y="4999"/>
                </a:lnTo>
                <a:lnTo>
                  <a:pt x="5925" y="4999"/>
                </a:lnTo>
                <a:cubicBezTo>
                  <a:pt x="6099" y="4999"/>
                  <a:pt x="6249" y="4849"/>
                  <a:pt x="6249" y="4674"/>
                </a:cubicBezTo>
                <a:lnTo>
                  <a:pt x="6249" y="300"/>
                </a:lnTo>
                <a:cubicBezTo>
                  <a:pt x="6249" y="125"/>
                  <a:pt x="6099" y="0"/>
                  <a:pt x="5925" y="0"/>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3"/>
          <p:cNvSpPr/>
          <p:nvPr/>
        </p:nvSpPr>
        <p:spPr>
          <a:xfrm>
            <a:off x="481947" y="3695260"/>
            <a:ext cx="264982" cy="288124"/>
          </a:xfrm>
          <a:custGeom>
            <a:rect b="b" l="l" r="r" t="t"/>
            <a:pathLst>
              <a:path extrusionOk="0" h="6225" w="5725">
                <a:moveTo>
                  <a:pt x="2550" y="1575"/>
                </a:moveTo>
                <a:cubicBezTo>
                  <a:pt x="2350" y="1575"/>
                  <a:pt x="2225" y="1725"/>
                  <a:pt x="2225" y="1875"/>
                </a:cubicBezTo>
                <a:lnTo>
                  <a:pt x="2225" y="2200"/>
                </a:lnTo>
                <a:lnTo>
                  <a:pt x="1925" y="2200"/>
                </a:lnTo>
                <a:cubicBezTo>
                  <a:pt x="1725" y="2200"/>
                  <a:pt x="1600" y="2300"/>
                  <a:pt x="1600" y="2500"/>
                </a:cubicBezTo>
                <a:cubicBezTo>
                  <a:pt x="1600" y="2700"/>
                  <a:pt x="1725" y="2825"/>
                  <a:pt x="1925" y="2825"/>
                </a:cubicBezTo>
                <a:lnTo>
                  <a:pt x="2225" y="2825"/>
                </a:lnTo>
                <a:lnTo>
                  <a:pt x="2225" y="3125"/>
                </a:lnTo>
                <a:cubicBezTo>
                  <a:pt x="2225" y="3325"/>
                  <a:pt x="2350" y="3450"/>
                  <a:pt x="2550" y="3450"/>
                </a:cubicBezTo>
                <a:cubicBezTo>
                  <a:pt x="2725" y="3450"/>
                  <a:pt x="2850" y="3325"/>
                  <a:pt x="2850" y="3125"/>
                </a:cubicBezTo>
                <a:lnTo>
                  <a:pt x="2850" y="2825"/>
                </a:lnTo>
                <a:lnTo>
                  <a:pt x="3175" y="2825"/>
                </a:lnTo>
                <a:cubicBezTo>
                  <a:pt x="3350" y="2825"/>
                  <a:pt x="3475" y="2700"/>
                  <a:pt x="3475" y="2500"/>
                </a:cubicBezTo>
                <a:cubicBezTo>
                  <a:pt x="3475" y="2300"/>
                  <a:pt x="3350" y="2200"/>
                  <a:pt x="3175" y="2200"/>
                </a:cubicBezTo>
                <a:lnTo>
                  <a:pt x="2850" y="2200"/>
                </a:lnTo>
                <a:lnTo>
                  <a:pt x="2850" y="1875"/>
                </a:lnTo>
                <a:cubicBezTo>
                  <a:pt x="2850" y="1675"/>
                  <a:pt x="2725" y="1575"/>
                  <a:pt x="2550" y="1575"/>
                </a:cubicBezTo>
                <a:close/>
                <a:moveTo>
                  <a:pt x="2550" y="625"/>
                </a:moveTo>
                <a:cubicBezTo>
                  <a:pt x="3475" y="625"/>
                  <a:pt x="4249" y="1350"/>
                  <a:pt x="4374" y="2325"/>
                </a:cubicBezTo>
                <a:lnTo>
                  <a:pt x="4424" y="2450"/>
                </a:lnTo>
                <a:lnTo>
                  <a:pt x="4874" y="3200"/>
                </a:lnTo>
                <a:lnTo>
                  <a:pt x="4424" y="3400"/>
                </a:lnTo>
                <a:lnTo>
                  <a:pt x="4424" y="4725"/>
                </a:lnTo>
                <a:lnTo>
                  <a:pt x="3175" y="4725"/>
                </a:lnTo>
                <a:lnTo>
                  <a:pt x="3175" y="5650"/>
                </a:lnTo>
                <a:lnTo>
                  <a:pt x="1600" y="5650"/>
                </a:lnTo>
                <a:lnTo>
                  <a:pt x="1600" y="5125"/>
                </a:lnTo>
                <a:cubicBezTo>
                  <a:pt x="1600" y="4600"/>
                  <a:pt x="1425" y="4125"/>
                  <a:pt x="1075" y="3700"/>
                </a:cubicBezTo>
                <a:cubicBezTo>
                  <a:pt x="825" y="3350"/>
                  <a:pt x="675" y="2925"/>
                  <a:pt x="675" y="2500"/>
                </a:cubicBezTo>
                <a:cubicBezTo>
                  <a:pt x="675" y="1475"/>
                  <a:pt x="1500" y="625"/>
                  <a:pt x="2550" y="625"/>
                </a:cubicBezTo>
                <a:close/>
                <a:moveTo>
                  <a:pt x="2550" y="1"/>
                </a:moveTo>
                <a:cubicBezTo>
                  <a:pt x="1175" y="1"/>
                  <a:pt x="50" y="1125"/>
                  <a:pt x="0" y="2475"/>
                </a:cubicBezTo>
                <a:cubicBezTo>
                  <a:pt x="0" y="3050"/>
                  <a:pt x="225" y="3600"/>
                  <a:pt x="575" y="4025"/>
                </a:cubicBezTo>
                <a:cubicBezTo>
                  <a:pt x="825" y="4350"/>
                  <a:pt x="950" y="4700"/>
                  <a:pt x="950" y="5075"/>
                </a:cubicBezTo>
                <a:lnTo>
                  <a:pt x="950" y="6224"/>
                </a:lnTo>
                <a:lnTo>
                  <a:pt x="3750" y="6224"/>
                </a:lnTo>
                <a:lnTo>
                  <a:pt x="3750" y="5275"/>
                </a:lnTo>
                <a:lnTo>
                  <a:pt x="4374" y="5275"/>
                </a:lnTo>
                <a:cubicBezTo>
                  <a:pt x="4724" y="5275"/>
                  <a:pt x="4999" y="5000"/>
                  <a:pt x="4999" y="4650"/>
                </a:cubicBezTo>
                <a:lnTo>
                  <a:pt x="4999" y="3750"/>
                </a:lnTo>
                <a:lnTo>
                  <a:pt x="5624" y="3500"/>
                </a:lnTo>
                <a:cubicBezTo>
                  <a:pt x="5724" y="3475"/>
                  <a:pt x="5724" y="3350"/>
                  <a:pt x="5699" y="3275"/>
                </a:cubicBezTo>
                <a:lnTo>
                  <a:pt x="4999" y="2200"/>
                </a:lnTo>
                <a:cubicBezTo>
                  <a:pt x="4849" y="950"/>
                  <a:pt x="3825" y="1"/>
                  <a:pt x="2550" y="1"/>
                </a:cubicBezTo>
                <a:close/>
              </a:path>
            </a:pathLst>
          </a:custGeom>
          <a:solidFill>
            <a:srgbClr val="6B9E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oughtworks Master ">
  <a:themeElements>
    <a:clrScheme name="Simple Light">
      <a:dk1>
        <a:srgbClr val="000000"/>
      </a:dk1>
      <a:lt1>
        <a:srgbClr val="FFFFFF"/>
      </a:lt1>
      <a:dk2>
        <a:srgbClr val="666666"/>
      </a:dk2>
      <a:lt2>
        <a:srgbClr val="EDF1F3"/>
      </a:lt2>
      <a:accent1>
        <a:srgbClr val="003D4F"/>
      </a:accent1>
      <a:accent2>
        <a:srgbClr val="F2617A"/>
      </a:accent2>
      <a:accent3>
        <a:srgbClr val="CC850A"/>
      </a:accent3>
      <a:accent4>
        <a:srgbClr val="6B9E78"/>
      </a:accent4>
      <a:accent5>
        <a:srgbClr val="47A1AD"/>
      </a:accent5>
      <a:accent6>
        <a:srgbClr val="634F7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W Master - Blue/Purple">
  <a:themeElements>
    <a:clrScheme name="BLUE PURPLE">
      <a:dk1>
        <a:srgbClr val="000000"/>
      </a:dk1>
      <a:lt1>
        <a:srgbClr val="FFFFFF"/>
      </a:lt1>
      <a:dk2>
        <a:srgbClr val="666666"/>
      </a:dk2>
      <a:lt2>
        <a:srgbClr val="CCCCCC"/>
      </a:lt2>
      <a:accent1>
        <a:srgbClr val="00BCCD"/>
      </a:accent1>
      <a:accent2>
        <a:srgbClr val="0078BF"/>
      </a:accent2>
      <a:accent3>
        <a:srgbClr val="702269"/>
      </a:accent3>
      <a:accent4>
        <a:srgbClr val="B51B58"/>
      </a:accent4>
      <a:accent5>
        <a:srgbClr val="EE5BA0"/>
      </a:accent5>
      <a:accent6>
        <a:srgbClr val="F58A33"/>
      </a:accent6>
      <a:hlink>
        <a:srgbClr val="00BCCC"/>
      </a:hlink>
      <a:folHlink>
        <a:srgbClr val="7022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