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1" r:id="rId6"/>
    <p:sldId id="262" r:id="rId7"/>
    <p:sldId id="265" r:id="rId8"/>
    <p:sldId id="266" r:id="rId9"/>
    <p:sldId id="258" r:id="rId10"/>
    <p:sldId id="271" r:id="rId11"/>
    <p:sldId id="267" r:id="rId12"/>
    <p:sldId id="260" r:id="rId13"/>
    <p:sldId id="263" r:id="rId14"/>
    <p:sldId id="264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D92F-5DDE-7D7D-33CE-2D80EB08A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D336D-CD9E-B8B2-CFF3-BACF3064A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45BE-C71B-C281-803F-848A010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9155-92BC-1196-CAC3-8E3B4952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5A33-CD26-DD57-E4C1-52E1DA6A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89A4-909D-7D37-BDD4-4C73E352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A01C5-8B80-BF76-E214-B17F89E7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059D-F721-8869-5BA0-8DF19A7B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41F8-BB38-1D23-FCD3-8C30117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39D3-D423-2A13-7DBB-5FCEDF69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12E98-2D4E-AD6B-ED88-A2D9C221C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22CA2-6DF0-E866-1E73-B24E046C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5D5A-42CD-3436-8588-90CBAA4B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FB08-143A-2D76-2205-F6958AE0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28B5-BC51-7223-8CF4-1F30085E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1F5A-DBD8-274E-64AD-E5840BD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ADE5-8C49-DDF7-91AC-A70BF890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CB02-0703-0900-0F98-46175CA6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B132-1908-29E4-FE7D-9A853AAC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059E-93A1-957E-213E-8781047E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1BD5-D01B-8FFA-6A39-DF3597A5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3A90D-D187-7E23-B96F-2FC24128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A486-DF4A-EA6A-537C-F10CDB6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2CA3-0FFD-6BE2-9EC4-3520D5FC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5815-4922-E35A-7D26-352009EE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C0FF-133D-7870-DCD3-81A72A5E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E077-4760-5392-464D-3D096AB3B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34FBB-D70B-3271-516C-64210F1A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AB11-842C-7086-824D-CE09FAC0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6CAE-5126-44D8-13E1-247DCA37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057B-EAE5-3B47-888B-9F070E66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6654-1EE5-FFDD-95C9-71A914AB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CEC3-53CC-581A-3240-C987827C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C8282-F0BC-8E08-49BB-A3BBDE3AF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F11-2759-DC18-AF98-C12D5B2D1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5477B-F98F-2F51-9E13-24A7FF1CE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8B5A7-28C1-8EB5-31B6-1F0E7E3C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6E3D2-A007-BC97-063E-577F1376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E33B4-AF49-764F-DD53-57C334A5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A12-781D-B3DF-5EF6-6B44F554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6BA71-C439-DDC7-D306-4E7CC6D2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AC37-F9EF-CAEC-CF0B-C962EDAD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D446E-F34B-6A29-252A-CB095498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40428-D369-2119-F3E4-1B882AA6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57E45-67C0-61ED-88A2-E85A136D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7E6C7-3407-4B76-D46F-F80316E6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91C7-25F7-8E87-1788-30F1FBEB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5F28-941D-84A2-066F-15999B30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69B0-ED8A-258F-B955-520315919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7596-E29E-FBAD-6588-65CAA6E3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2810-8DFC-193C-CE5A-10434FC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58FD-69BC-6FCF-F831-B1EDAC5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23EE-B29D-81B6-021E-76D4491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7E99F-ABDD-EF89-E62B-1F827C13B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507FE-F4E7-8D69-A269-B49F0F35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E288-9D18-FC51-2461-9368E6F5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DE84-2449-A890-ECFA-9FCE6CD3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D1D7-8692-77D5-E826-6D99F4F7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98F09-7B2D-AD16-84AB-7D864FF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4E55-D07D-EE06-EB42-54ED99BD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93F5-F7D6-C986-D1FA-3DB87AC71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B0346-4386-6845-B9E9-86ABA01DFD75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7E55-69EB-1B1C-BA66-C16122CE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54FD-C9D5-C472-E472-D8228B305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D610B-054E-7F43-BF40-0652B5C69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A9D4-2D26-AF07-367B-6D912E1F7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1749-1C0D-DBE9-4C57-6A0FB8055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1F879E-8336-F8D5-FA99-B4F5A62A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6" y="1796514"/>
            <a:ext cx="94375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33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64581734-33F1-9825-3DFA-740920E81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061" y="1825625"/>
            <a:ext cx="7037878" cy="4351338"/>
          </a:xfrm>
        </p:spPr>
      </p:pic>
    </p:spTree>
    <p:extLst>
      <p:ext uri="{BB962C8B-B14F-4D97-AF65-F5344CB8AC3E}">
        <p14:creationId xmlns:p14="http://schemas.microsoft.com/office/powerpoint/2010/main" val="13652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close-up of a globe&#10;&#10;Description automatically generated">
            <a:extLst>
              <a:ext uri="{FF2B5EF4-FFF2-40B4-BE49-F238E27FC236}">
                <a16:creationId xmlns:a16="http://schemas.microsoft.com/office/drawing/2014/main" id="{18DE786A-33E0-E410-28BB-5757BADFF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187" y="1825625"/>
            <a:ext cx="7029625" cy="4351338"/>
          </a:xfrm>
        </p:spPr>
      </p:pic>
    </p:spTree>
    <p:extLst>
      <p:ext uri="{BB962C8B-B14F-4D97-AF65-F5344CB8AC3E}">
        <p14:creationId xmlns:p14="http://schemas.microsoft.com/office/powerpoint/2010/main" val="103034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hat&#10;&#10;Description automatically generated">
            <a:extLst>
              <a:ext uri="{FF2B5EF4-FFF2-40B4-BE49-F238E27FC236}">
                <a16:creationId xmlns:a16="http://schemas.microsoft.com/office/drawing/2014/main" id="{B0AEE569-562E-22C3-2BE9-F54EF544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063" y="1825625"/>
            <a:ext cx="10383874" cy="4351338"/>
          </a:xfrm>
        </p:spPr>
      </p:pic>
    </p:spTree>
    <p:extLst>
      <p:ext uri="{BB962C8B-B14F-4D97-AF65-F5344CB8AC3E}">
        <p14:creationId xmlns:p14="http://schemas.microsoft.com/office/powerpoint/2010/main" val="141378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person holding an umbrella&#10;&#10;Description automatically generated">
            <a:extLst>
              <a:ext uri="{FF2B5EF4-FFF2-40B4-BE49-F238E27FC236}">
                <a16:creationId xmlns:a16="http://schemas.microsoft.com/office/drawing/2014/main" id="{4841D7EE-C6A0-7B0D-66D1-43C6696F4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308" y="1825625"/>
            <a:ext cx="7839384" cy="4351338"/>
          </a:xfrm>
        </p:spPr>
      </p:pic>
    </p:spTree>
    <p:extLst>
      <p:ext uri="{BB962C8B-B14F-4D97-AF65-F5344CB8AC3E}">
        <p14:creationId xmlns:p14="http://schemas.microsoft.com/office/powerpoint/2010/main" val="261424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361313-333F-3902-A482-842B54092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018" y="1825625"/>
            <a:ext cx="7751963" cy="4351338"/>
          </a:xfrm>
        </p:spPr>
      </p:pic>
    </p:spTree>
    <p:extLst>
      <p:ext uri="{BB962C8B-B14F-4D97-AF65-F5344CB8AC3E}">
        <p14:creationId xmlns:p14="http://schemas.microsoft.com/office/powerpoint/2010/main" val="110568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diagram of a member&#10;&#10;Description automatically generated">
            <a:extLst>
              <a:ext uri="{FF2B5EF4-FFF2-40B4-BE49-F238E27FC236}">
                <a16:creationId xmlns:a16="http://schemas.microsoft.com/office/drawing/2014/main" id="{758A6643-E637-B3BF-1154-61D92008F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50" y="1825625"/>
            <a:ext cx="8194700" cy="4351338"/>
          </a:xfrm>
        </p:spPr>
      </p:pic>
    </p:spTree>
    <p:extLst>
      <p:ext uri="{BB962C8B-B14F-4D97-AF65-F5344CB8AC3E}">
        <p14:creationId xmlns:p14="http://schemas.microsoft.com/office/powerpoint/2010/main" val="123173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blue and white text boxes&#10;&#10;Description automatically generated">
            <a:extLst>
              <a:ext uri="{FF2B5EF4-FFF2-40B4-BE49-F238E27FC236}">
                <a16:creationId xmlns:a16="http://schemas.microsoft.com/office/drawing/2014/main" id="{2E612BC3-B7CE-3902-9030-5BBFBDB5C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665"/>
            <a:ext cx="10515600" cy="4275257"/>
          </a:xfrm>
        </p:spPr>
      </p:pic>
    </p:spTree>
    <p:extLst>
      <p:ext uri="{BB962C8B-B14F-4D97-AF65-F5344CB8AC3E}">
        <p14:creationId xmlns:p14="http://schemas.microsoft.com/office/powerpoint/2010/main" val="225731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C2A860EF-882D-6E3A-8DDD-B23AA672B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79477"/>
            <a:ext cx="8134865" cy="2930739"/>
          </a:xfr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C5317D9-1A54-4A2A-B966-0784874B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714156"/>
            <a:ext cx="7772400" cy="2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4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F8694B6-EDFE-9614-593F-71E7D5EC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362" y="1825625"/>
            <a:ext cx="9589275" cy="4351338"/>
          </a:xfrm>
        </p:spPr>
      </p:pic>
    </p:spTree>
    <p:extLst>
      <p:ext uri="{BB962C8B-B14F-4D97-AF65-F5344CB8AC3E}">
        <p14:creationId xmlns:p14="http://schemas.microsoft.com/office/powerpoint/2010/main" val="48419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15333620-F303-D7A5-5758-E333E3E10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005" y="1825625"/>
            <a:ext cx="9995990" cy="4351338"/>
          </a:xfrm>
        </p:spPr>
      </p:pic>
    </p:spTree>
    <p:extLst>
      <p:ext uri="{BB962C8B-B14F-4D97-AF65-F5344CB8AC3E}">
        <p14:creationId xmlns:p14="http://schemas.microsoft.com/office/powerpoint/2010/main" val="251629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diagram of a job condition&#10;&#10;Description automatically generated">
            <a:extLst>
              <a:ext uri="{FF2B5EF4-FFF2-40B4-BE49-F238E27FC236}">
                <a16:creationId xmlns:a16="http://schemas.microsoft.com/office/drawing/2014/main" id="{9F36B0B6-A8E1-ED98-9BB6-91DB90E74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1950244"/>
            <a:ext cx="9702800" cy="4102100"/>
          </a:xfrm>
        </p:spPr>
      </p:pic>
    </p:spTree>
    <p:extLst>
      <p:ext uri="{BB962C8B-B14F-4D97-AF65-F5344CB8AC3E}">
        <p14:creationId xmlns:p14="http://schemas.microsoft.com/office/powerpoint/2010/main" val="8601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question&#10;&#10;Description automatically generated">
            <a:extLst>
              <a:ext uri="{FF2B5EF4-FFF2-40B4-BE49-F238E27FC236}">
                <a16:creationId xmlns:a16="http://schemas.microsoft.com/office/drawing/2014/main" id="{57A98326-92E2-E186-AC1B-C0C0E6128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18" y="1825625"/>
            <a:ext cx="9455163" cy="4351338"/>
          </a:xfrm>
        </p:spPr>
      </p:pic>
    </p:spTree>
    <p:extLst>
      <p:ext uri="{BB962C8B-B14F-4D97-AF65-F5344CB8AC3E}">
        <p14:creationId xmlns:p14="http://schemas.microsoft.com/office/powerpoint/2010/main" val="551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A screenshot of a question&#10;&#10;Description automatically generated">
            <a:extLst>
              <a:ext uri="{FF2B5EF4-FFF2-40B4-BE49-F238E27FC236}">
                <a16:creationId xmlns:a16="http://schemas.microsoft.com/office/drawing/2014/main" id="{957A8D75-8AEB-BBA1-1E45-B44AD8F16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261" y="1825625"/>
            <a:ext cx="9195478" cy="4351338"/>
          </a:xfrm>
        </p:spPr>
      </p:pic>
    </p:spTree>
    <p:extLst>
      <p:ext uri="{BB962C8B-B14F-4D97-AF65-F5344CB8AC3E}">
        <p14:creationId xmlns:p14="http://schemas.microsoft.com/office/powerpoint/2010/main" val="8442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16D-F7F9-4D8A-56AD-23F3447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table with text on it&#10;&#10;Description automatically generated">
            <a:extLst>
              <a:ext uri="{FF2B5EF4-FFF2-40B4-BE49-F238E27FC236}">
                <a16:creationId xmlns:a16="http://schemas.microsoft.com/office/drawing/2014/main" id="{98D4C674-3242-3578-1CAE-1CFA8F14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019" y="1825625"/>
            <a:ext cx="9801961" cy="4351338"/>
          </a:xfrm>
        </p:spPr>
      </p:pic>
    </p:spTree>
    <p:extLst>
      <p:ext uri="{BB962C8B-B14F-4D97-AF65-F5344CB8AC3E}">
        <p14:creationId xmlns:p14="http://schemas.microsoft.com/office/powerpoint/2010/main" val="3669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botapaul9</dc:creator>
  <cp:lastModifiedBy>botapaul9</cp:lastModifiedBy>
  <cp:revision>4</cp:revision>
  <dcterms:created xsi:type="dcterms:W3CDTF">2024-08-05T05:42:35Z</dcterms:created>
  <dcterms:modified xsi:type="dcterms:W3CDTF">2024-08-05T07:09:51Z</dcterms:modified>
</cp:coreProperties>
</file>