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8" r:id="rId3"/>
    <p:sldId id="256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1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69B83-DEAA-9225-2D5D-F1FD77558E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B924C4-8BED-43CF-2375-EB36B8D9A5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F6EAA5-6C5A-4F1A-1C8F-7AF4EF362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12D54-03C1-4BD8-8774-19268A35B24F}" type="datetimeFigureOut">
              <a:rPr lang="en-SG" smtClean="0"/>
              <a:t>5/5/2023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F50CDC-6D49-9ABD-2506-A864C7166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11039-2758-ACF0-F652-F7F276954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D395F-2214-4814-9783-F3EAC6E2C09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64512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100B0-4212-C553-093A-FF91E8949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804679-03D3-F6E2-64AA-AC08D1AC3E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4BAE5-0E58-0B98-87C9-9A5AA1200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12D54-03C1-4BD8-8774-19268A35B24F}" type="datetimeFigureOut">
              <a:rPr lang="en-SG" smtClean="0"/>
              <a:t>5/5/2023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9768B-4F44-81DE-CF19-1AA87F039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39BF2-1836-5B67-C956-9AD11188E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D395F-2214-4814-9783-F3EAC6E2C09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72963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656C32-EE37-581F-7056-0BF664ED18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B8F441-DE65-8332-0BD3-E05BB27E3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3B1DC-2B76-1B25-3A10-21D6354EC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12D54-03C1-4BD8-8774-19268A35B24F}" type="datetimeFigureOut">
              <a:rPr lang="en-SG" smtClean="0"/>
              <a:t>5/5/2023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BE47D-048B-99DB-93D3-26C1FE429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760BD7-E195-D6D4-19EB-B6C558124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D395F-2214-4814-9783-F3EAC6E2C09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25937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83E4D-309C-F8B0-4E2D-0BCB4C701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B0407-37F7-DC80-00BF-8AABC7660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EEAD1-2E1F-A037-4B36-964728DD7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12D54-03C1-4BD8-8774-19268A35B24F}" type="datetimeFigureOut">
              <a:rPr lang="en-SG" smtClean="0"/>
              <a:t>5/5/2023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78DC50-4D1D-640A-38BE-1EFD8F318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F03C33-88A0-4388-6033-34C69EB01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D395F-2214-4814-9783-F3EAC6E2C09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33453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00DB5-CB42-3CE3-E410-E0795D5A4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33F8D6-4D55-4171-1BB5-4B99434880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A8429A-8936-695D-7DEE-95F1101B6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12D54-03C1-4BD8-8774-19268A35B24F}" type="datetimeFigureOut">
              <a:rPr lang="en-SG" smtClean="0"/>
              <a:t>5/5/2023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979FF-C950-5604-71AE-8814419E9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9BDC8A-A987-683D-A994-04884F73C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D395F-2214-4814-9783-F3EAC6E2C09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4381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8D40E-3E49-2D0E-7CF8-1DDA608A3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3FC51-C261-CDAD-979D-AF1D089B11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38E48D-6CCE-51B2-F53D-EC24509B12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1800DC-85F4-E6CB-0A2D-7DE0AC497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12D54-03C1-4BD8-8774-19268A35B24F}" type="datetimeFigureOut">
              <a:rPr lang="en-SG" smtClean="0"/>
              <a:t>5/5/2023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64C163-C602-735E-FE16-49ED7F520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105878-0233-2072-8BDE-F913C022C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D395F-2214-4814-9783-F3EAC6E2C09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67039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6DDB5-F68A-00AF-7ACB-4A458BFE0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594C1D-FE44-2D51-CC7C-66ABA1582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496947-7FE4-74AE-2061-CB21837544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E01CC9-0B89-E32B-4167-D974CD34E2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56D958-5BF5-CFE1-F825-09B3F13052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E734F2-236F-B081-57B6-B2D4E1072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12D54-03C1-4BD8-8774-19268A35B24F}" type="datetimeFigureOut">
              <a:rPr lang="en-SG" smtClean="0"/>
              <a:t>5/5/2023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DDACE1-B257-A3F9-927C-9250D99A9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744911-D5D6-95E0-4DBA-46958AF28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D395F-2214-4814-9783-F3EAC6E2C09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74333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497C0-A8AC-4C15-5051-2C047AF50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37F257-683E-8BAB-905E-753443A02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12D54-03C1-4BD8-8774-19268A35B24F}" type="datetimeFigureOut">
              <a:rPr lang="en-SG" smtClean="0"/>
              <a:t>5/5/2023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327838-5C02-3029-884D-55A6B6A69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4B4090-BD3C-6354-5626-4E2250D40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D395F-2214-4814-9783-F3EAC6E2C09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7060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2B5726-7FD6-DF2B-7A88-03F278191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12D54-03C1-4BD8-8774-19268A35B24F}" type="datetimeFigureOut">
              <a:rPr lang="en-SG" smtClean="0"/>
              <a:t>5/5/2023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B11E80-88D9-C083-17E6-5F5B8039E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148532-0284-744B-92E3-D1A06CFE2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D395F-2214-4814-9783-F3EAC6E2C09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30314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D1CBA-96EF-F5D5-41A0-D613CD577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76F83-160D-B8BD-BDCD-CD51D5B4C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8C6797-7582-527C-DC8F-D757A7D554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89DD94-7FDF-C1F8-DE86-578418DAB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12D54-03C1-4BD8-8774-19268A35B24F}" type="datetimeFigureOut">
              <a:rPr lang="en-SG" smtClean="0"/>
              <a:t>5/5/2023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B0E3B9-8CCB-DFA1-A295-2923AF7F3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367FD2-BAF1-F3CD-5F80-E88BE517B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D395F-2214-4814-9783-F3EAC6E2C09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87720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8B4B7-2469-12ED-CD6C-EBD6C61B4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CA39B1-B5D0-1182-BEA4-C50F283E53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AAA1C3-282B-9D80-E107-F77DF642D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02321-0943-11B6-CB7B-F17EFFE6F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12D54-03C1-4BD8-8774-19268A35B24F}" type="datetimeFigureOut">
              <a:rPr lang="en-SG" smtClean="0"/>
              <a:t>5/5/2023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53BA40-CEB6-7656-97CA-EB712609F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5FD95-4EF3-6303-698A-E137E4E78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D395F-2214-4814-9783-F3EAC6E2C09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27669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BFE840-4E58-BA23-A90E-841E25212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DA5DCA-8EA9-4A59-F8FB-550627B7B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6F6A76-CF87-3BE9-37BF-C4ED395D2F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C12D54-03C1-4BD8-8774-19268A35B24F}" type="datetimeFigureOut">
              <a:rPr lang="en-SG" smtClean="0"/>
              <a:t>5/5/2023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28CF3-0602-F501-9E47-E065C851ED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194CC-969C-EFC6-08A2-05795EFD51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AD395F-2214-4814-9783-F3EAC6E2C09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14668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DC234-858D-63DD-1D95-AAA216378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4DCA3CB9-4F49-3A99-02DB-1E06A41CB2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81" y="1159009"/>
            <a:ext cx="10768519" cy="4539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75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42E9161-EE26-278E-E9B9-95DD347FE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659" y="977001"/>
            <a:ext cx="5315692" cy="44869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5C60EB9-217B-F01A-B48C-120ED8FF529D}"/>
              </a:ext>
            </a:extLst>
          </p:cNvPr>
          <p:cNvSpPr txBox="1"/>
          <p:nvPr/>
        </p:nvSpPr>
        <p:spPr>
          <a:xfrm>
            <a:off x="486407" y="505326"/>
            <a:ext cx="1368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README.md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9ACAD3-50C4-2A85-E79F-609D7502241C}"/>
              </a:ext>
            </a:extLst>
          </p:cNvPr>
          <p:cNvSpPr txBox="1"/>
          <p:nvPr/>
        </p:nvSpPr>
        <p:spPr>
          <a:xfrm>
            <a:off x="7018421" y="1138990"/>
            <a:ext cx="511197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SG" b="1" dirty="0"/>
              <a:t>mass_Panasonic.py is missing</a:t>
            </a:r>
          </a:p>
          <a:p>
            <a:r>
              <a:rPr lang="en-SG" dirty="0"/>
              <a:t>It’s from another repository. I will send a zip file over.</a:t>
            </a:r>
          </a:p>
          <a:p>
            <a:endParaRPr lang="en-SG" b="1" dirty="0"/>
          </a:p>
          <a:p>
            <a:pPr marL="285750" indent="-285750">
              <a:buFontTx/>
              <a:buChar char="-"/>
            </a:pPr>
            <a:r>
              <a:rPr lang="en-SG" b="1" dirty="0" err="1"/>
              <a:t>Conda</a:t>
            </a:r>
            <a:r>
              <a:rPr lang="en-SG" b="1" dirty="0"/>
              <a:t> environment setting file ‘</a:t>
            </a:r>
            <a:r>
              <a:rPr lang="en-SG" b="1" dirty="0" err="1"/>
              <a:t>cre</a:t>
            </a:r>
            <a:r>
              <a:rPr lang="en-SG" b="1" dirty="0"/>
              <a:t>’ missing</a:t>
            </a:r>
          </a:p>
          <a:p>
            <a:r>
              <a:rPr lang="en-SG" dirty="0"/>
              <a:t>I uploaded the environment </a:t>
            </a:r>
            <a:r>
              <a:rPr lang="en-SG" dirty="0" err="1"/>
              <a:t>yml</a:t>
            </a:r>
            <a:r>
              <a:rPr lang="en-SG" dirty="0"/>
              <a:t> file to replicate.</a:t>
            </a:r>
          </a:p>
        </p:txBody>
      </p:sp>
    </p:spTree>
    <p:extLst>
      <p:ext uri="{BB962C8B-B14F-4D97-AF65-F5344CB8AC3E}">
        <p14:creationId xmlns:p14="http://schemas.microsoft.com/office/powerpoint/2010/main" val="893644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6B299AF-5828-4E05-C8C1-F4DAADA0E5A8}"/>
              </a:ext>
            </a:extLst>
          </p:cNvPr>
          <p:cNvSpPr txBox="1"/>
          <p:nvPr/>
        </p:nvSpPr>
        <p:spPr>
          <a:xfrm>
            <a:off x="689811" y="1000542"/>
            <a:ext cx="1059581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 err="1"/>
              <a:t>Qns</a:t>
            </a:r>
            <a:r>
              <a:rPr lang="en-SG" dirty="0"/>
              <a:t>:</a:t>
            </a:r>
          </a:p>
          <a:p>
            <a:endParaRPr lang="en-SG" dirty="0"/>
          </a:p>
          <a:p>
            <a:pPr marL="342900" indent="-342900">
              <a:buAutoNum type="arabicPeriod"/>
            </a:pPr>
            <a:r>
              <a:rPr lang="en-SG" b="1" dirty="0"/>
              <a:t>entire script of `mass_panasonic.py` is missing</a:t>
            </a:r>
          </a:p>
          <a:p>
            <a:r>
              <a:rPr lang="en-SG" dirty="0"/>
              <a:t>This script is under “Mass”, a repository to extract causal relations. I will send a zipped file of this repository over to you.</a:t>
            </a:r>
          </a:p>
          <a:p>
            <a:endParaRPr lang="en-SG" dirty="0"/>
          </a:p>
          <a:p>
            <a:r>
              <a:rPr lang="en-SG" b="1" dirty="0"/>
              <a:t>2. inside 'Evaluate </a:t>
            </a:r>
            <a:r>
              <a:rPr lang="en-SG" b="1" dirty="0" err="1"/>
              <a:t>Extraction.ipynb</a:t>
            </a:r>
            <a:r>
              <a:rPr lang="en-SG" b="1" dirty="0"/>
              <a:t>', missing source file of "20230313_MIR_rels.obj", can explain how and which script file / </a:t>
            </a:r>
            <a:r>
              <a:rPr lang="en-SG" b="1" dirty="0" err="1"/>
              <a:t>jupyter</a:t>
            </a:r>
            <a:r>
              <a:rPr lang="en-SG" b="1" dirty="0"/>
              <a:t> notebook create this file? </a:t>
            </a:r>
          </a:p>
          <a:p>
            <a:r>
              <a:rPr lang="en-SG" dirty="0"/>
              <a:t>See Figure, after “mass_panasonic.py”. I just renamed the file to save it according to the date I parsed, hence the additional prefix “20230313”.</a:t>
            </a:r>
          </a:p>
          <a:p>
            <a:endParaRPr lang="en-SG" dirty="0"/>
          </a:p>
          <a:p>
            <a:r>
              <a:rPr lang="en-SG" b="1" dirty="0"/>
              <a:t>3. inside  'Summarization for </a:t>
            </a:r>
            <a:r>
              <a:rPr lang="en-SG" b="1" dirty="0" err="1"/>
              <a:t>Nodes.ipynb</a:t>
            </a:r>
            <a:r>
              <a:rPr lang="en-SG" b="1" dirty="0"/>
              <a:t>', missing source file of "node_df_spans.csv", can explain how and which script file / </a:t>
            </a:r>
            <a:r>
              <a:rPr lang="en-SG" b="1" dirty="0" err="1"/>
              <a:t>jupyter</a:t>
            </a:r>
            <a:r>
              <a:rPr lang="en-SG" b="1" dirty="0"/>
              <a:t> notebook create this file?</a:t>
            </a:r>
          </a:p>
          <a:p>
            <a:r>
              <a:rPr lang="en-SG" dirty="0"/>
              <a:t>These are working files when I was trying alternative methods to represent the nodes. They are somewhat equivalent to “node_df.csv”. You can ignore them, we do not use them in the end.</a:t>
            </a:r>
          </a:p>
          <a:p>
            <a:endParaRPr lang="en-SG" dirty="0"/>
          </a:p>
          <a:p>
            <a:r>
              <a:rPr lang="en-SG" b="1" dirty="0"/>
              <a:t>4. inside '</a:t>
            </a:r>
            <a:r>
              <a:rPr lang="en-SG" b="1" dirty="0" err="1"/>
              <a:t>EDA_Check</a:t>
            </a:r>
            <a:r>
              <a:rPr lang="en-SG" b="1" dirty="0"/>
              <a:t> </a:t>
            </a:r>
            <a:r>
              <a:rPr lang="en-SG" b="1" dirty="0" err="1"/>
              <a:t>Extraction.ipynb</a:t>
            </a:r>
            <a:r>
              <a:rPr lang="en-SG" b="1" dirty="0"/>
              <a:t>', missing file of 'MIR-540_554.log', can explain how and which script file / </a:t>
            </a:r>
            <a:r>
              <a:rPr lang="en-SG" b="1" dirty="0" err="1"/>
              <a:t>jupyter</a:t>
            </a:r>
            <a:r>
              <a:rPr lang="en-SG" b="1" dirty="0"/>
              <a:t> notebook create this file?</a:t>
            </a:r>
          </a:p>
          <a:p>
            <a:r>
              <a:rPr lang="en-SG" dirty="0"/>
              <a:t>See Figure, after “mass_panasonic.py”, we obtain a folder full of logs. </a:t>
            </a:r>
          </a:p>
        </p:txBody>
      </p:sp>
    </p:spTree>
    <p:extLst>
      <p:ext uri="{BB962C8B-B14F-4D97-AF65-F5344CB8AC3E}">
        <p14:creationId xmlns:p14="http://schemas.microsoft.com/office/powerpoint/2010/main" val="2937733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D8D2F-8FC8-334D-369C-4175DCD4D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A2540-2934-670B-E9FA-F0A83BBE2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Suggest you try to replicate from “mass_panasonic.py” </a:t>
            </a:r>
            <a:r>
              <a:rPr lang="en-SG" i="1" dirty="0"/>
              <a:t>onwards </a:t>
            </a:r>
            <a:r>
              <a:rPr lang="en-SG" dirty="0"/>
              <a:t>first </a:t>
            </a:r>
          </a:p>
          <a:p>
            <a:pPr lvl="1"/>
            <a:r>
              <a:rPr lang="en-SG" dirty="0"/>
              <a:t>If we are set on the methodology, can combine the code into one shell script.</a:t>
            </a:r>
          </a:p>
          <a:p>
            <a:pPr lvl="2"/>
            <a:r>
              <a:rPr lang="en-SG" dirty="0"/>
              <a:t>Easy since all are “.</a:t>
            </a:r>
            <a:r>
              <a:rPr lang="en-SG" dirty="0" err="1"/>
              <a:t>py</a:t>
            </a:r>
            <a:r>
              <a:rPr lang="en-SG" dirty="0"/>
              <a:t>” scripts.</a:t>
            </a:r>
          </a:p>
          <a:p>
            <a:pPr lvl="2"/>
            <a:r>
              <a:rPr lang="en-SG" dirty="0"/>
              <a:t>Only the “.</a:t>
            </a:r>
            <a:r>
              <a:rPr lang="en-SG" dirty="0" err="1"/>
              <a:t>ipynb</a:t>
            </a:r>
            <a:r>
              <a:rPr lang="en-SG" dirty="0"/>
              <a:t>” one needs to refactor</a:t>
            </a:r>
          </a:p>
          <a:p>
            <a:r>
              <a:rPr lang="en-SG" dirty="0"/>
              <a:t>Replication of “mass_panasonic.py” itself requires more dependencies, and possibly a GPU access</a:t>
            </a:r>
          </a:p>
        </p:txBody>
      </p:sp>
    </p:spTree>
    <p:extLst>
      <p:ext uri="{BB962C8B-B14F-4D97-AF65-F5344CB8AC3E}">
        <p14:creationId xmlns:p14="http://schemas.microsoft.com/office/powerpoint/2010/main" val="652528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345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Jeffery Chen</dc:creator>
  <cp:lastModifiedBy>Fiona Tan</cp:lastModifiedBy>
  <cp:revision>4</cp:revision>
  <dcterms:created xsi:type="dcterms:W3CDTF">2023-04-19T03:52:01Z</dcterms:created>
  <dcterms:modified xsi:type="dcterms:W3CDTF">2023-05-05T04:21:00Z</dcterms:modified>
</cp:coreProperties>
</file>