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76" r:id="rId4"/>
    <p:sldId id="263" r:id="rId5"/>
    <p:sldId id="265" r:id="rId6"/>
    <p:sldId id="266" r:id="rId7"/>
    <p:sldId id="267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71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1" d="100"/>
          <a:sy n="111" d="100"/>
        </p:scale>
        <p:origin x="474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08.12.20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08.12.20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FCDB-1185-4577-9DF3-70621F1C1C8C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2933-04F7-47CB-8A38-CB2AEF9898B2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0F24-25B5-4B00-B088-EC5C9712ED16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AECA-CC4F-4278-9CF2-4E0FE95033E9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1786-5A47-4527-A769-3CBADA4035C4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E07E-BE71-472F-8EB5-DDFCE3787025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fr-FR" noProof="0"/>
              <a:t>Cliquez sur l'icône pour ajouter un tableau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2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485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rgbClr val="72791C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2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rgbClr val="007A96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7FA9-5E63-4EC2-86BA-E6B1EA25FF49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 </a:t>
            </a:r>
            <a:r>
              <a:rPr lang="de-CH" dirty="0"/>
              <a:t>(Anpassung über «Einfügen» &gt; «Kopf- und Fusszeile …»)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D3FE-804B-4097-9AB0-D388382553C6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 </a:t>
            </a:r>
            <a:r>
              <a:rPr lang="de-CH" dirty="0"/>
              <a:t>(Anpassung über «Einfügen» &gt; «Kopf- und Fusszeile …»)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0169-55FF-4F13-8DFE-AEA115ABA65A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E41318-BF38-4F98-8A8A-5F7846BDDE5F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‹N°›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8290BD1-4CFE-486A-B738-AAF908955FBB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‹N°›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6752492" cy="3205970"/>
          </a:xfrm>
        </p:spPr>
        <p:txBody>
          <a:bodyPr/>
          <a:lstStyle/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psychiatric</a:t>
            </a:r>
            <a:r>
              <a:rPr lang="de-DE" dirty="0"/>
              <a:t> </a:t>
            </a:r>
            <a:r>
              <a:rPr lang="de-DE" dirty="0" err="1"/>
              <a:t>disorders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pedriatic</a:t>
            </a:r>
            <a:r>
              <a:rPr lang="de-DE" dirty="0"/>
              <a:t> </a:t>
            </a:r>
            <a:r>
              <a:rPr lang="de-DE" dirty="0" err="1"/>
              <a:t>samples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1ADABBC-2742-48DB-BA2B-E411F07CEE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6000" y="4223911"/>
            <a:ext cx="4680000" cy="1008000"/>
          </a:xfrm>
        </p:spPr>
        <p:txBody>
          <a:bodyPr/>
          <a:lstStyle/>
          <a:p>
            <a:r>
              <a:rPr lang="de-DE" b="1" dirty="0"/>
              <a:t>Paul-Louis </a:t>
            </a:r>
            <a:r>
              <a:rPr lang="de-DE" b="1" dirty="0" err="1"/>
              <a:t>Delacour</a:t>
            </a:r>
            <a:endParaRPr lang="de-DE" b="1" dirty="0"/>
          </a:p>
          <a:p>
            <a:r>
              <a:rPr lang="de-DE" b="1" dirty="0"/>
              <a:t>Mathieu </a:t>
            </a:r>
            <a:r>
              <a:rPr lang="de-DE" b="1" dirty="0" err="1"/>
              <a:t>Chevalley</a:t>
            </a:r>
            <a:endParaRPr lang="de-DE" b="1" dirty="0"/>
          </a:p>
          <a:p>
            <a:r>
              <a:rPr lang="de-DE" b="1" dirty="0"/>
              <a:t>Tristan </a:t>
            </a:r>
            <a:r>
              <a:rPr lang="de-DE" b="1" dirty="0" err="1"/>
              <a:t>Meynier</a:t>
            </a:r>
            <a:endParaRPr lang="de-DE" b="1" dirty="0"/>
          </a:p>
          <a:p>
            <a:r>
              <a:rPr lang="de-DE" dirty="0"/>
              <a:t>17. </a:t>
            </a:r>
            <a:r>
              <a:rPr lang="de-DE" dirty="0" err="1"/>
              <a:t>Dec</a:t>
            </a:r>
            <a:r>
              <a:rPr lang="de-DE" dirty="0"/>
              <a:t> 2020</a:t>
            </a:r>
            <a:endParaRPr lang="de-CH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43755C8E-47B3-DA4C-9CE1-15D1854FFE4A}"/>
              </a:ext>
            </a:extLst>
          </p:cNvPr>
          <p:cNvSpPr txBox="1">
            <a:spLocks/>
          </p:cNvSpPr>
          <p:nvPr/>
        </p:nvSpPr>
        <p:spPr>
          <a:xfrm>
            <a:off x="4960327" y="98430"/>
            <a:ext cx="1686658" cy="61760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Paul-Louis DELACOUR</a:t>
            </a:r>
          </a:p>
          <a:p>
            <a:r>
              <a:rPr lang="de-CH" dirty="0"/>
              <a:t>Mathieu CHEVALLEY</a:t>
            </a:r>
          </a:p>
          <a:p>
            <a:r>
              <a:rPr lang="de-CH" dirty="0"/>
              <a:t>Tristan MEYNIER</a:t>
            </a:r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C9053-41CC-4EBA-A730-58DD0D8E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der Folientitel,</a:t>
            </a:r>
            <a:br>
              <a:rPr lang="de-DE" dirty="0"/>
            </a:br>
            <a:r>
              <a:rPr lang="de-DE" dirty="0"/>
              <a:t>ggf. auch über zwei Zeilen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C2DD8E-573B-4A0D-9060-584489CA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pic>
        <p:nvPicPr>
          <p:cNvPr id="12" name="Bildplatzhalter 11" descr="Ein Bild, das Regal, Buch, drinnen, Person enthält.&#10;&#10;Automatisch generierte Beschreibung">
            <a:extLst>
              <a:ext uri="{FF2B5EF4-FFF2-40B4-BE49-F238E27FC236}">
                <a16:creationId xmlns:a16="http://schemas.microsoft.com/office/drawing/2014/main" id="{0ED8E4C9-281F-4A62-820C-2A48705794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r="928"/>
          <a:stretch>
            <a:fillRect/>
          </a:stretch>
        </p:blipFill>
        <p:spPr/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54E79A-E11F-47DA-B257-C216C21E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C93-3123-4F71-BEBF-EF33A770D418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28CB61-645C-48DB-9A5C-B65E441F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10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9866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66CED2-8A44-4184-AB66-109ABD3F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pic>
        <p:nvPicPr>
          <p:cNvPr id="13" name="Bildplatzhalter 12" descr="Ein Bild, das Gerät, Stern enthält.&#10;&#10;Automatisch generierte Beschreibung">
            <a:extLst>
              <a:ext uri="{FF2B5EF4-FFF2-40B4-BE49-F238E27FC236}">
                <a16:creationId xmlns:a16="http://schemas.microsoft.com/office/drawing/2014/main" id="{36CB2F4D-D610-4510-9724-70450F029C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504"/>
          <a:stretch>
            <a:fillRect/>
          </a:stretch>
        </p:blipFill>
        <p:spPr/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8A7152-5E06-409E-958B-9EA7D82F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40E7-DDE6-43A5-A0AE-C471475F4BDC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6FBACA-440F-4F76-AA55-D4C61561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11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27546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79B13-3C6D-410C-8179-6B349071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der Folientitel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1C6779-ACCD-4204-B972-A9B25954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</a:t>
            </a:r>
          </a:p>
          <a:p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.</a:t>
            </a:r>
          </a:p>
          <a:p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non </a:t>
            </a:r>
            <a:r>
              <a:rPr lang="de-CH" dirty="0" err="1"/>
              <a:t>proident</a:t>
            </a:r>
            <a:r>
              <a:rPr lang="de-CH" dirty="0"/>
              <a:t>, </a:t>
            </a:r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F6FD95-BB89-40C0-BC74-30458C4F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pic>
        <p:nvPicPr>
          <p:cNvPr id="13" name="Bildplatzhalter 12" descr="Ein Bild, das Gebäude, hängend, Fahrrad, sitzend enthält.&#10;&#10;Automatisch generierte Beschreibung">
            <a:extLst>
              <a:ext uri="{FF2B5EF4-FFF2-40B4-BE49-F238E27FC236}">
                <a16:creationId xmlns:a16="http://schemas.microsoft.com/office/drawing/2014/main" id="{B5969189-6505-437E-803B-998CD9CEF1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r="526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1EB33-26DA-4BFB-9717-A85E7FB5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C91E-3D15-489E-88AC-F4CF14186460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CD38D-E3F5-46D6-96B1-4BEB06DA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2817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DD576-086D-4B8E-8EA7-96DBD842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der Folientitel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2D83E-24ED-4BAB-928B-65865CDB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Kombination Bild und Text</a:t>
            </a:r>
          </a:p>
          <a:p>
            <a:pPr marL="0" indent="0">
              <a:buNone/>
            </a:pPr>
            <a:r>
              <a:rPr lang="de-CH" dirty="0"/>
              <a:t>Lauftext.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F9BBF-6392-4D0B-BC48-EA50450A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FCF71FFE-CA66-4F13-988C-CC5FD6C24A3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5" name="Bildplatzhalter 24" descr="Ein Bild, das drinnen, Person, stehend, Gebäude enthält.&#10;&#10;Automatisch generierte Beschreibung">
            <a:extLst>
              <a:ext uri="{FF2B5EF4-FFF2-40B4-BE49-F238E27FC236}">
                <a16:creationId xmlns:a16="http://schemas.microsoft.com/office/drawing/2014/main" id="{CD3BE92B-899D-4B9F-8994-5D652B37B0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/>
          <a:stretch/>
        </p:blipFill>
        <p:spPr>
          <a:xfrm>
            <a:off x="731838" y="1412875"/>
            <a:ext cx="5256000" cy="3420000"/>
          </a:xfrm>
        </p:spPr>
      </p:pic>
      <p:pic>
        <p:nvPicPr>
          <p:cNvPr id="27" name="Bildplatzhalter 26" descr="Ein Bild, das Gebäude, Person, Mann, sitzend enthält.&#10;&#10;Automatisch generierte Beschreibung">
            <a:extLst>
              <a:ext uri="{FF2B5EF4-FFF2-40B4-BE49-F238E27FC236}">
                <a16:creationId xmlns:a16="http://schemas.microsoft.com/office/drawing/2014/main" id="{CA3839ED-5229-40EB-B896-D93F17E58A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127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13A63-4145-4707-821A-FA76EE3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7549-70D8-4321-99AC-E5DE2EA9D0FE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5D301-0255-4560-B6D4-207099C6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07294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967E9-D721-4AAB-B1BE-E191FA6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der Folientitel,</a:t>
            </a:r>
            <a:br>
              <a:rPr lang="de-DE" dirty="0"/>
            </a:br>
            <a:r>
              <a:rPr lang="de-DE" dirty="0"/>
              <a:t>ggf. auch über zwei Zeilen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C67D2E-7487-43A9-B734-0DEEE96D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Kombination Bild und Text</a:t>
            </a:r>
          </a:p>
          <a:p>
            <a:pPr marL="0" indent="0">
              <a:buNone/>
            </a:pPr>
            <a:r>
              <a:rPr lang="de-CH" dirty="0"/>
              <a:t>Lauftext.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BED435-3CF3-4C2B-B76E-D293C75E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pic>
        <p:nvPicPr>
          <p:cNvPr id="27" name="Bildplatzhalter 26" descr="Ein Bild, das Fenster, Person, drinnen, suchend enthält.&#10;&#10;Automatisch generierte Beschreibung">
            <a:extLst>
              <a:ext uri="{FF2B5EF4-FFF2-40B4-BE49-F238E27FC236}">
                <a16:creationId xmlns:a16="http://schemas.microsoft.com/office/drawing/2014/main" id="{43ED9C4A-9DF2-40BA-831C-963F88C39E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r="489"/>
          <a:stretch>
            <a:fillRect/>
          </a:stretch>
        </p:blipFill>
        <p:spPr/>
      </p:pic>
      <p:pic>
        <p:nvPicPr>
          <p:cNvPr id="23" name="Bildplatzhalter 22" descr="Ein Bild, das drinnen, Tisch, Tasse, sitzend enthält.&#10;&#10;Automatisch generierte Beschreibung">
            <a:extLst>
              <a:ext uri="{FF2B5EF4-FFF2-40B4-BE49-F238E27FC236}">
                <a16:creationId xmlns:a16="http://schemas.microsoft.com/office/drawing/2014/main" id="{1928DBF4-6834-46AD-8176-8523F4E3E0F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403"/>
          <a:stretch/>
        </p:blipFill>
        <p:spPr>
          <a:xfrm>
            <a:off x="4385999" y="1414800"/>
            <a:ext cx="3420000" cy="2484000"/>
          </a:xfrm>
        </p:spPr>
      </p:pic>
      <p:pic>
        <p:nvPicPr>
          <p:cNvPr id="25" name="Bildplatzhalter 24" descr="Ein Bild, das Person, Mann, drinnen, Kühlschrank enthält.&#10;&#10;Automatisch generierte Beschreibung">
            <a:extLst>
              <a:ext uri="{FF2B5EF4-FFF2-40B4-BE49-F238E27FC236}">
                <a16:creationId xmlns:a16="http://schemas.microsoft.com/office/drawing/2014/main" id="{91999250-CA9F-48D7-8A50-D3D4BC00F9B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r="252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D72CB-F104-4DE7-8E0E-740091A2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6EA8-EE07-48E2-8DDC-098111D5B80F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5790D-0071-457D-86B5-CFCB0B92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32210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A13FE-7A13-4ED3-8196-74CAF96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der Folientitel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D6150-4476-428E-BB61-724E0142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Titel der Tabelle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98D9FD-5DBA-48C4-9294-AA5A542A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 dirty="0"/>
              <a:t>Organisationseinheit verbal (Anpassung über «Einfügen» &gt; «Kopf- und Fusszeile …»)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E7EE0D9-F96C-4F09-9F41-32C62A5A654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756926777"/>
              </p:ext>
            </p:extLst>
          </p:nvPr>
        </p:nvGraphicFramePr>
        <p:xfrm>
          <a:off x="731838" y="2062163"/>
          <a:ext cx="8784000" cy="226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de-DE" sz="1400" dirty="0"/>
                        <a:t>Spaltenüberschrift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2021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2020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2019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2018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Lorem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ipsum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dolor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1606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1678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2072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2196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Excepteur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sint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occaecat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373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281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381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410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nb-NO" sz="1400" dirty="0"/>
                        <a:t>Ut enim ad minim veniam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537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607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733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786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Nostrud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exercitation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365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425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506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559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Consectetur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adipiscing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elit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318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349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355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359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Nim</a:t>
                      </a:r>
                      <a:r>
                        <a:rPr lang="de-CH" sz="1400" dirty="0"/>
                        <a:t> ad minim </a:t>
                      </a:r>
                      <a:r>
                        <a:rPr lang="de-CH" sz="1400" dirty="0" err="1"/>
                        <a:t>veniam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97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82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7F48E-4D49-40AE-A9FC-A27213E0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0B16-1393-4DA3-BF7A-9DB054A32E5B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F25AC-71F5-49EF-B424-0872223A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85267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71FBB-3009-40AD-979B-DB4E5F59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Prof. Dr. Beat Muster</a:t>
            </a:r>
          </a:p>
          <a:p>
            <a:r>
              <a:rPr lang="de-DE" dirty="0"/>
              <a:t>Funktion des Präsentierenden</a:t>
            </a:r>
          </a:p>
          <a:p>
            <a:r>
              <a:rPr lang="de-DE" dirty="0"/>
              <a:t>beat.muster@abcd.ethz.ch</a:t>
            </a:r>
          </a:p>
          <a:p>
            <a:endParaRPr lang="de-DE" dirty="0"/>
          </a:p>
          <a:p>
            <a:r>
              <a:rPr lang="de-DE" dirty="0"/>
              <a:t>ETH Zürich</a:t>
            </a:r>
          </a:p>
          <a:p>
            <a:r>
              <a:rPr lang="de-DE" dirty="0"/>
              <a:t>Organisationseinheit</a:t>
            </a:r>
          </a:p>
          <a:p>
            <a:r>
              <a:rPr lang="de-DE"/>
              <a:t>Gebäude Raum</a:t>
            </a:r>
          </a:p>
          <a:p>
            <a:r>
              <a:rPr lang="de-DE"/>
              <a:t>Strasse</a:t>
            </a:r>
            <a:r>
              <a:rPr lang="de-DE" dirty="0"/>
              <a:t> Hausnummer</a:t>
            </a:r>
          </a:p>
          <a:p>
            <a:r>
              <a:rPr lang="de-DE" dirty="0"/>
              <a:t>0000 Ort</a:t>
            </a:r>
          </a:p>
          <a:p>
            <a:endParaRPr lang="de-DE" dirty="0"/>
          </a:p>
          <a:p>
            <a:r>
              <a:rPr lang="de-DE" dirty="0"/>
              <a:t>www.abcd.ethz.ch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7932926-A987-44F4-A8A1-AB55FBE1FD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28426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psychiatric</a:t>
            </a:r>
            <a:r>
              <a:rPr lang="de-DE" dirty="0"/>
              <a:t> </a:t>
            </a:r>
            <a:r>
              <a:rPr lang="de-DE" dirty="0" err="1"/>
              <a:t>disorder</a:t>
            </a:r>
            <a:endParaRPr lang="de-DE" dirty="0"/>
          </a:p>
          <a:p>
            <a:r>
              <a:rPr lang="de-DE" dirty="0"/>
              <a:t>Titel Inhalt 2</a:t>
            </a:r>
          </a:p>
          <a:p>
            <a:r>
              <a:rPr lang="de-DE" dirty="0"/>
              <a:t>usw.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BCA2-6631-41B0-80B4-64F442514329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B8285-D6D6-6B4A-88DF-E0C42981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E632B5-560C-604B-884C-3861F112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7FA9-5E63-4EC2-86BA-E6B1EA25FF49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EDD9CE-0B2F-3A41-AC01-BC85EE50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</a:t>
            </a:r>
            <a:r>
              <a:rPr lang="de-CH"/>
              <a:t>(Anpassung über «Einfügen» &gt; «Kopf- und Fusszeile …»)</a:t>
            </a:r>
            <a:endParaRPr lang="de-CH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5DA2B9-D241-784D-860E-221FA4CC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96445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der Folientitel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Textplatzhalter haben als Standard </a:t>
            </a:r>
            <a:r>
              <a:rPr lang="de-DE" dirty="0" err="1"/>
              <a:t>Bulletpoints</a:t>
            </a:r>
            <a:r>
              <a:rPr lang="de-CH" dirty="0"/>
              <a:t>. Um diese zu entfernen, drücken Sie vor der Texteingabe die </a:t>
            </a:r>
            <a:r>
              <a:rPr lang="de-CH" dirty="0" err="1"/>
              <a:t>Backspace</a:t>
            </a:r>
            <a:r>
              <a:rPr lang="de-CH" dirty="0"/>
              <a:t>-Taste.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7140-56B7-432E-8671-4B63B23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 dirty="0"/>
              <a:t>Organisationseinheit verbal (Anpassung über «Einfügen» &gt; «Kopf- und Fusszeile …»)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AA78-2D73-480B-8053-D3FE2FEEE7B5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der Folientitel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A683-618F-4D75-846F-0DB536B4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Zwischenüberschrift (optional)</a:t>
            </a:r>
          </a:p>
          <a:p>
            <a:pPr marL="0" indent="0">
              <a:buNone/>
            </a:pP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non </a:t>
            </a:r>
            <a:r>
              <a:rPr lang="de-CH" dirty="0" err="1"/>
              <a:t>proident</a:t>
            </a:r>
            <a:r>
              <a:rPr lang="de-CH" dirty="0"/>
              <a:t>, </a:t>
            </a:r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B1E5F-FA5D-4B47-A43F-C570AFE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2E71-FF4F-48B1-A2A8-4E81B3884369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430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89797-3509-4BFC-8A5D-902B9F4E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der Folientitel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D6010-8F25-4603-8A3B-27F5FC9E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Zwischenüberschrift (optional)</a:t>
            </a:r>
          </a:p>
          <a:p>
            <a:pPr marL="0" indent="0">
              <a:buNone/>
            </a:pP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amet</a:t>
            </a:r>
            <a:r>
              <a:rPr lang="de-CH" baseline="30000" dirty="0"/>
              <a:t>1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exercitation</a:t>
            </a:r>
            <a:r>
              <a:rPr lang="de-CH" baseline="30000" dirty="0"/>
              <a:t>2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</a:t>
            </a:r>
            <a:r>
              <a:rPr lang="de-CH" baseline="30000" dirty="0"/>
              <a:t>3</a:t>
            </a:r>
            <a:r>
              <a:rPr lang="de-CH" dirty="0"/>
              <a:t> non </a:t>
            </a:r>
            <a:r>
              <a:rPr lang="de-CH" dirty="0" err="1"/>
              <a:t>proident</a:t>
            </a:r>
            <a:r>
              <a:rPr lang="de-CH" dirty="0"/>
              <a:t>, </a:t>
            </a:r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D21089-1A9B-4C80-B91D-2D74FE77AB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/>
              <a:t>Fussnote. </a:t>
            </a:r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. </a:t>
            </a:r>
            <a:br>
              <a:rPr lang="de-CH" dirty="0"/>
            </a:br>
            <a:r>
              <a:rPr lang="de-CH" dirty="0"/>
              <a:t>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 </a:t>
            </a:r>
            <a:r>
              <a:rPr lang="de-CH" dirty="0" err="1"/>
              <a:t>quis</a:t>
            </a:r>
            <a:endParaRPr lang="de-CH" dirty="0"/>
          </a:p>
          <a:p>
            <a:r>
              <a:rPr lang="de-CH" dirty="0"/>
              <a:t>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br>
              <a:rPr lang="de-CH" dirty="0"/>
            </a:b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.</a:t>
            </a:r>
          </a:p>
          <a:p>
            <a:r>
              <a:rPr lang="de-CH" dirty="0"/>
              <a:t>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A34012-BA3A-40CC-AE12-AC0B5A90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DB2A7-2684-46D9-89DC-260A9963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CBFC-BE4B-4AE4-9038-C36F282A6DF6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FCD1D-E7C6-476F-9A29-E46A6216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27633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der Folientitel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Zwischenüberschrift (optional)</a:t>
            </a:r>
          </a:p>
          <a:p>
            <a:r>
              <a:rPr lang="de-CH" dirty="0" err="1"/>
              <a:t>Lorem</a:t>
            </a:r>
            <a:r>
              <a:rPr lang="de-CH" dirty="0"/>
              <a:t> </a:t>
            </a:r>
            <a:r>
              <a:rPr lang="de-CH" dirty="0" err="1"/>
              <a:t>ipsum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</a:t>
            </a:r>
            <a:r>
              <a:rPr lang="de-CH" dirty="0" err="1"/>
              <a:t>sit</a:t>
            </a:r>
            <a:r>
              <a:rPr lang="de-CH" dirty="0"/>
              <a:t> </a:t>
            </a:r>
            <a:r>
              <a:rPr lang="de-CH" dirty="0" err="1"/>
              <a:t>amet</a:t>
            </a:r>
            <a:r>
              <a:rPr lang="de-CH" dirty="0"/>
              <a:t>, </a:t>
            </a:r>
            <a:r>
              <a:rPr lang="de-CH" dirty="0" err="1"/>
              <a:t>consectetur</a:t>
            </a:r>
            <a:r>
              <a:rPr lang="de-CH" dirty="0"/>
              <a:t> </a:t>
            </a:r>
            <a:r>
              <a:rPr lang="de-CH" dirty="0" err="1"/>
              <a:t>adipiscing</a:t>
            </a:r>
            <a:r>
              <a:rPr lang="de-CH" dirty="0"/>
              <a:t> </a:t>
            </a:r>
            <a:r>
              <a:rPr lang="de-CH" dirty="0" err="1"/>
              <a:t>elit</a:t>
            </a:r>
            <a:r>
              <a:rPr lang="de-CH" dirty="0"/>
              <a:t>, sed do </a:t>
            </a:r>
            <a:r>
              <a:rPr lang="de-CH" dirty="0" err="1"/>
              <a:t>eiusmod</a:t>
            </a:r>
            <a:r>
              <a:rPr lang="de-CH" dirty="0"/>
              <a:t> </a:t>
            </a:r>
            <a:r>
              <a:rPr lang="de-CH" dirty="0" err="1"/>
              <a:t>tempor</a:t>
            </a:r>
            <a:r>
              <a:rPr lang="de-CH" dirty="0"/>
              <a:t> </a:t>
            </a:r>
            <a:r>
              <a:rPr lang="de-CH" dirty="0" err="1"/>
              <a:t>incididunt</a:t>
            </a:r>
            <a:r>
              <a:rPr lang="de-CH" dirty="0"/>
              <a:t>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labore</a:t>
            </a:r>
            <a:r>
              <a:rPr lang="de-CH" dirty="0"/>
              <a:t> et </a:t>
            </a:r>
            <a:r>
              <a:rPr lang="de-CH" dirty="0" err="1"/>
              <a:t>dolore</a:t>
            </a:r>
            <a:r>
              <a:rPr lang="de-CH" dirty="0"/>
              <a:t> magna </a:t>
            </a:r>
            <a:r>
              <a:rPr lang="de-CH" dirty="0" err="1"/>
              <a:t>aliqua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.</a:t>
            </a:r>
          </a:p>
          <a:p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</a:t>
            </a:r>
            <a:r>
              <a:rPr lang="de-CH" dirty="0" err="1"/>
              <a:t>ea</a:t>
            </a:r>
            <a:r>
              <a:rPr lang="de-CH" dirty="0"/>
              <a:t> commodo </a:t>
            </a:r>
            <a:r>
              <a:rPr lang="de-CH" dirty="0" err="1"/>
              <a:t>equat</a:t>
            </a:r>
            <a:r>
              <a:rPr lang="de-CH" dirty="0"/>
              <a:t>. Duis </a:t>
            </a:r>
            <a:r>
              <a:rPr lang="de-CH" dirty="0" err="1"/>
              <a:t>aute</a:t>
            </a:r>
            <a:r>
              <a:rPr lang="de-CH" dirty="0"/>
              <a:t> </a:t>
            </a:r>
            <a:r>
              <a:rPr lang="de-CH" dirty="0" err="1"/>
              <a:t>irure</a:t>
            </a:r>
            <a:r>
              <a:rPr lang="de-CH" dirty="0"/>
              <a:t> </a:t>
            </a:r>
            <a:r>
              <a:rPr lang="de-CH" dirty="0" err="1"/>
              <a:t>dolor</a:t>
            </a:r>
            <a:r>
              <a:rPr lang="de-CH" dirty="0"/>
              <a:t>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r>
              <a:rPr lang="de-CH" dirty="0"/>
              <a:t> </a:t>
            </a:r>
            <a:r>
              <a:rPr lang="de-CH" dirty="0" err="1"/>
              <a:t>dolore</a:t>
            </a:r>
            <a:r>
              <a:rPr lang="de-CH" dirty="0"/>
              <a:t> </a:t>
            </a:r>
            <a:r>
              <a:rPr lang="de-CH" dirty="0" err="1"/>
              <a:t>eu</a:t>
            </a:r>
            <a:r>
              <a:rPr lang="de-CH" dirty="0"/>
              <a:t> </a:t>
            </a:r>
            <a:r>
              <a:rPr lang="de-CH" dirty="0" err="1"/>
              <a:t>fugiat</a:t>
            </a:r>
            <a:r>
              <a:rPr lang="de-CH" dirty="0"/>
              <a:t> nulla </a:t>
            </a:r>
            <a:r>
              <a:rPr lang="de-CH" dirty="0" err="1"/>
              <a:t>pariatur</a:t>
            </a:r>
            <a:r>
              <a:rPr lang="de-CH" dirty="0"/>
              <a:t>. </a:t>
            </a:r>
            <a:r>
              <a:rPr lang="de-CH" dirty="0" err="1"/>
              <a:t>Excepteur</a:t>
            </a:r>
            <a:r>
              <a:rPr lang="de-CH" dirty="0"/>
              <a:t> </a:t>
            </a:r>
            <a:r>
              <a:rPr lang="de-CH" dirty="0" err="1"/>
              <a:t>sint</a:t>
            </a:r>
            <a:r>
              <a:rPr lang="de-CH" dirty="0"/>
              <a:t> </a:t>
            </a:r>
            <a:r>
              <a:rPr lang="de-CH" dirty="0" err="1"/>
              <a:t>occaecat</a:t>
            </a:r>
            <a:r>
              <a:rPr lang="de-CH" dirty="0"/>
              <a:t> cupidatat non </a:t>
            </a:r>
            <a:r>
              <a:rPr lang="de-CH" dirty="0" err="1"/>
              <a:t>proident</a:t>
            </a:r>
            <a:r>
              <a:rPr lang="de-CH" dirty="0"/>
              <a:t>.</a:t>
            </a:r>
          </a:p>
          <a:p>
            <a:r>
              <a:rPr lang="de-CH" dirty="0" err="1"/>
              <a:t>Sunt</a:t>
            </a:r>
            <a:r>
              <a:rPr lang="de-CH" dirty="0"/>
              <a:t> in culpa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officia</a:t>
            </a:r>
            <a:r>
              <a:rPr lang="de-CH" dirty="0"/>
              <a:t> </a:t>
            </a:r>
            <a:r>
              <a:rPr lang="de-CH" dirty="0" err="1"/>
              <a:t>deserunt</a:t>
            </a:r>
            <a:r>
              <a:rPr lang="de-CH" dirty="0"/>
              <a:t> </a:t>
            </a:r>
            <a:r>
              <a:rPr lang="de-CH" dirty="0" err="1"/>
              <a:t>mollit</a:t>
            </a:r>
            <a:r>
              <a:rPr lang="de-CH" dirty="0"/>
              <a:t> </a:t>
            </a:r>
            <a:r>
              <a:rPr lang="de-CH" dirty="0" err="1"/>
              <a:t>anim</a:t>
            </a:r>
            <a:r>
              <a:rPr lang="de-CH" dirty="0"/>
              <a:t> </a:t>
            </a:r>
            <a:r>
              <a:rPr lang="de-CH" dirty="0" err="1"/>
              <a:t>id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laborum</a:t>
            </a:r>
            <a:r>
              <a:rPr lang="de-CH" dirty="0"/>
              <a:t>.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enim</a:t>
            </a:r>
            <a:r>
              <a:rPr lang="de-CH" dirty="0"/>
              <a:t> ad minim </a:t>
            </a:r>
            <a:r>
              <a:rPr lang="de-CH" dirty="0" err="1"/>
              <a:t>veniam</a:t>
            </a:r>
            <a:r>
              <a:rPr lang="de-CH" dirty="0"/>
              <a:t>, </a:t>
            </a:r>
            <a:r>
              <a:rPr lang="de-CH" dirty="0" err="1"/>
              <a:t>quis</a:t>
            </a:r>
            <a:r>
              <a:rPr lang="de-CH" dirty="0"/>
              <a:t> </a:t>
            </a:r>
            <a:r>
              <a:rPr lang="de-CH" dirty="0" err="1"/>
              <a:t>nostrud</a:t>
            </a:r>
            <a:r>
              <a:rPr lang="de-CH" dirty="0"/>
              <a:t> </a:t>
            </a:r>
            <a:r>
              <a:rPr lang="de-CH" dirty="0" err="1"/>
              <a:t>exercitation</a:t>
            </a:r>
            <a:r>
              <a:rPr lang="de-CH" dirty="0"/>
              <a:t> </a:t>
            </a:r>
            <a:r>
              <a:rPr lang="de-CH" dirty="0" err="1"/>
              <a:t>ullamco</a:t>
            </a:r>
            <a:r>
              <a:rPr lang="de-CH" dirty="0"/>
              <a:t> </a:t>
            </a:r>
            <a:r>
              <a:rPr lang="de-CH" dirty="0" err="1"/>
              <a:t>laboris</a:t>
            </a:r>
            <a:r>
              <a:rPr lang="de-CH" dirty="0"/>
              <a:t> nisi </a:t>
            </a:r>
            <a:r>
              <a:rPr lang="de-CH" dirty="0" err="1"/>
              <a:t>ut</a:t>
            </a:r>
            <a:r>
              <a:rPr lang="de-CH" dirty="0"/>
              <a:t> </a:t>
            </a:r>
            <a:r>
              <a:rPr lang="de-CH" dirty="0" err="1"/>
              <a:t>aliquip</a:t>
            </a:r>
            <a:r>
              <a:rPr lang="de-CH" dirty="0"/>
              <a:t> ex in </a:t>
            </a:r>
            <a:r>
              <a:rPr lang="de-CH" dirty="0" err="1"/>
              <a:t>reprehenderit</a:t>
            </a:r>
            <a:r>
              <a:rPr lang="de-CH" dirty="0"/>
              <a:t> in </a:t>
            </a:r>
            <a:r>
              <a:rPr lang="de-CH" dirty="0" err="1"/>
              <a:t>voluptate</a:t>
            </a:r>
            <a:r>
              <a:rPr lang="de-CH" dirty="0"/>
              <a:t> </a:t>
            </a:r>
            <a:r>
              <a:rPr lang="de-CH" dirty="0" err="1"/>
              <a:t>velit</a:t>
            </a:r>
            <a:r>
              <a:rPr lang="de-CH" dirty="0"/>
              <a:t> esse </a:t>
            </a:r>
            <a:r>
              <a:rPr lang="de-CH" dirty="0" err="1"/>
              <a:t>cillum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00522-08D1-4C97-AE24-545093D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B0B6-2588-4171-95B0-5EFAF1E19C6D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46383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C7DC3-2470-4708-A950-F7F2B6DA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der Folientitel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39987-0BC5-4753-9A7E-3FA3EECB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Zwischenüberschrift (optional)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aliqua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ad minim </a:t>
            </a:r>
            <a:r>
              <a:rPr lang="de-DE" dirty="0" err="1"/>
              <a:t>veniam</a:t>
            </a:r>
            <a:r>
              <a:rPr lang="de-DE" dirty="0"/>
              <a:t>,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 </a:t>
            </a:r>
            <a:r>
              <a:rPr lang="de-DE" dirty="0" err="1"/>
              <a:t>exercitation</a:t>
            </a:r>
            <a:r>
              <a:rPr lang="de-DE" dirty="0"/>
              <a:t>.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ad minim </a:t>
            </a:r>
            <a:r>
              <a:rPr lang="de-DE" dirty="0" err="1"/>
              <a:t>veniam</a:t>
            </a:r>
            <a:r>
              <a:rPr lang="de-DE" dirty="0"/>
              <a:t>,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 </a:t>
            </a:r>
            <a:r>
              <a:rPr lang="de-DE" dirty="0" err="1"/>
              <a:t>exercitation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.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veniam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ad minim </a:t>
            </a:r>
            <a:r>
              <a:rPr lang="de-DE" dirty="0" err="1"/>
              <a:t>veniam</a:t>
            </a:r>
            <a:r>
              <a:rPr lang="de-DE" dirty="0"/>
              <a:t>,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 </a:t>
            </a:r>
            <a:r>
              <a:rPr lang="de-DE" dirty="0" err="1"/>
              <a:t>exercitation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.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7B8A05-642E-4E24-A223-06FE3FC4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5C9AAA-EE1E-4108-BF00-BDB560A7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D35B-6515-46F2-8761-B07B70479103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6B961-5611-4E48-81E9-C811AD8D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71027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57BF2-5EC6-42D6-9F04-4237E99F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ein Zwischentitel,</a:t>
            </a:r>
            <a:br>
              <a:rPr lang="de-DE" dirty="0"/>
            </a:br>
            <a:r>
              <a:rPr lang="de-DE" dirty="0"/>
              <a:t>ggf. auch über zwei Zeilen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DD7CFF-BF36-47E4-8302-EBC181B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EEA281-37DD-45CF-AABF-2BFEAD6C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B1F4-8101-47A9-900D-90087ABFC38C}" type="datetime1">
              <a:rPr lang="de-CH" noProof="0" smtClean="0"/>
              <a:t>08.12.20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16F61-62BA-4FA3-89CE-2F599E6D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9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766234280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1">
      <a:srgbClr val="1F407A"/>
    </a:custClr>
    <a:custClr name="ETH 2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Präsentation1" id="{1FB99271-452E-48CD-845E-0D90CFBF7F79}" vid="{F81E789F-9506-4311-B5E1-6F1B690D5174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1">
      <a:srgbClr val="1F407A"/>
    </a:custClr>
    <a:custClr name="ETH 2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Zürich</Template>
  <TotalTime>14</TotalTime>
  <Words>1080</Words>
  <Application>Microsoft Macintosh PowerPoint</Application>
  <PresentationFormat>Grand écran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Symbol</vt:lpstr>
      <vt:lpstr>ETH Zürich</vt:lpstr>
      <vt:lpstr>Prediction of psychiatric disorders for pedriatic samples</vt:lpstr>
      <vt:lpstr>Agenda </vt:lpstr>
      <vt:lpstr>Présentation PowerPoint</vt:lpstr>
      <vt:lpstr>Hier steht der Folientitel</vt:lpstr>
      <vt:lpstr>Hier steht der Folientitel</vt:lpstr>
      <vt:lpstr>Hier steht der Folientitel</vt:lpstr>
      <vt:lpstr>Hier steht der Folientitel</vt:lpstr>
      <vt:lpstr>Hier steht der Folientitel</vt:lpstr>
      <vt:lpstr>Hier steht ein Zwischentitel, ggf. auch über zwei Zeilen</vt:lpstr>
      <vt:lpstr>Hier steht der Folientitel, ggf. auch über zwei Zeilen</vt:lpstr>
      <vt:lpstr>Présentation PowerPoint</vt:lpstr>
      <vt:lpstr>Hier steht der Folientitel</vt:lpstr>
      <vt:lpstr>Hier steht der Folientitel</vt:lpstr>
      <vt:lpstr>Hier steht der Folientitel, ggf. auch über zwei Zeilen</vt:lpstr>
      <vt:lpstr>Hier steht der Folientitel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psychiatric disorders for pedriatic samples</dc:title>
  <dc:creator>Paul-Louis DELACOUR</dc:creator>
  <cp:lastModifiedBy>Paul-Louis DELACOUR</cp:lastModifiedBy>
  <cp:revision>2</cp:revision>
  <dcterms:created xsi:type="dcterms:W3CDTF">2020-12-08T08:23:15Z</dcterms:created>
  <dcterms:modified xsi:type="dcterms:W3CDTF">2020-12-08T08:37:17Z</dcterms:modified>
</cp:coreProperties>
</file>