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HTTP/2.0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Half-Blood Prince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002600" y="3395950"/>
            <a:ext cx="7138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By: Paul Diaz, Kito Mam, Sandy Yi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Binary Framing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Precepts how HTTP messages are being encapsulated and transmitted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Before HTTP messages are transmitted, they will be divided into frames, which will be encoded into binary format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Both client and server are required to negotiate and approve type of mechanism to be used for binary encoding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Protocols very efficient in decomposing and parsing HTTP messages compared to older 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Since messages are in frames, binary encoded, compact messages are now transmitted faster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Request and Response Multiplexing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 HTTP/1.0, transmission in one response in one connection was problematic because of head-of-line blocking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Solution was new feature called pipelining, but there’s still package blockage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One of the main problems of pipelining is much overhead in implementing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Blockage of multiple requests affect the entire page delivery/loading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HTTP/2.0 solves HTTP/1.1 pipelining problem by eliminating the creation of multiple connections and allowing the continuous transmission of numerous requests simultaneously in one connection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Server Push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Back-and-forth HTTP message transmission creates a round-trip delay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Feature called the server push to solve this: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HTTP/2.0 allows one dedicated connection to be open for the entire communication process and lets the server push all the required resources to the client.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Pushing all related and required resources ahead of time prevents round-trip delay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server already knows in advance what are the resources that the client/browser will need to load the website we’re visiting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Header Compression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McManus calculated roundtrips and bandwidth usage per transfer compromised the performance and bandwidth latency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HTTP/2.0 resolves all of these problems with header compression using Huffman Code compression format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Main goal of HTTP/2.0 header compression is to limit the trips of transfer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by preventing the headers that are already transmitted from retransmitting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Forces client/server index table that records compressed headers received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If there is a retransmission of header, it will only send the index referenced to the same actual header, avoiding retransmission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Flow Control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Helps reduce chances of client sending useless request to the server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Server does not have to fetch and buffer unnecessary data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Set of building blocks to let client and the server implement their own steam and connection level flow control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Flow control in HTTP/2.0 is bidirectional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Flow control is credit-based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Streams, Messages, Frames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Stream: a bidirectional data flow within one established connection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Message: one full message of sequence that map to one logical request or response message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Frame: the smallest unit in HTTP/2.0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Each of the frame contains the frame header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communication in HTTP/2.0 is executed only on a single TCP connection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Performance Comparison Between HTTP/1.1, SPDY, and HTTP/2.0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Right now there are not so many browsers that support HTTP/2.0 by default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Only a few such as: Google and Firefox have enabled the support of HTTP/2.0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 performance comparison, HTTP/1.1, SPDY and HTTP/2.0 will be compared in four areas: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size of request and response headers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size of response message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number of TCP connects and SSL handshakes required during page load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page load time.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Size of Request and Response Headers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450100"/>
            <a:ext cx="8520600" cy="311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Performance test is conducted with HTTPWatch: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site logs the loading time when process HTML, on Firefox which test on simple web pages on Google UK homepage using HTTP/1.1, SPDY/3.1 and HTTP/2.0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HTTP/1.1 doesn’t have a compression algorithm in the header resulting in bigger header size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DEFLATE and HPACK algorithm Introduced to compress the header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HTTP/2.0 HPACK algorithm works the best.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Its header size is significantly smaller than HTTP/1.1 and the SPDY/3.1 which uses DEFLATE algorithm to compress the header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Size of Response Message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Size of response message tested to see which protocol is smallest size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HTTP/2.0 has the smallest header size, which could lead to smaller size of response message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true when a site contains image resources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but doesn’t produce smallest size response message when site contains textual resources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Padding used to prevent the attack within the HTTP because the the compressed content could contain both attacker controlled plaintext and secret data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not the case for image resources because they are already compressed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SPDY/3.1 wins: even though it has larger header size, its response message size is consistently small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Number of TCP Connects and SSL Handshakes Required During Page Load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Phase will compare the number of TCP connections and SSL handshakes required during page load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Better performance by running multiple connections per hostname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Extra TCP connections and SSL handshakes are used to achieve high performance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Issues fixed using multiplexing to allow more than one request at a time to send and receive data on a single connection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Tim Berners-Lee initiated the development of HTTP at CERN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Standard development was through the collaboration of IETF with the W3C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Result was different versions of RFCs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HTTP has undergone many changes and enhancements through the years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Simplicity preserved and flexibility enhanced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Before it was simple protocol for exchanging files and data in a laboratory environment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It became a new protocol that can carry different image types, as well as high resolution and 3D videos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Page Load Time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Based on test from HttpWatch, the clear winner is HTTP/2.0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Traditional HTTP/1.1 takes a long time to load a website page due to uncompressed, bigger size header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Cost of maintaining more than single connection on a host to run concurrency by using extra TCP and SSL connection also slows the down page loading time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SPDY/3.1 is still slower than HTTP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HTTP/2.0 always produces the smaller GET request in the header./2.0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Evolution of HTTP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1991 first version called Mesh (later WorldWideWeb) was introduced by Berners-Lee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Built over the existing TCP and IP protocols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Foundation of first version: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Client to display HTML documents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Server using HTML to provide access and representation of documents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HTTP for exchanging HTML documents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HTTP/0.9 The One-Line Protocol 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Developers named it HTTP/0.9 to distinguish from other versions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"one-line protocol" because each request consisted of a single line of code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Berner-Lee's primary goals: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to transfer files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client-server referencing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format negotiation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functionality to request for an index search of any hypertext document archive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br>
              <a:rPr lang="en"/>
            </a:br>
            <a:r>
              <a:rPr lang="en"/>
              <a:t>HTTP/0.9 The One-Line Protocol (cont.)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During implementation he built a simple prototype that executed a small-scale branch of the proposed features/functionalities: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request-response protocol (client and server)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ASCII protocol that runs over a link (TCP/IP)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functionality to transmit HTML, making the connection close every completed document request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HTTP/0.9 had no HTTP headers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Disadvantage: no status or error codes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When error occurs, file to be transmitted is sent back to the client with a description of the problem attached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HTTP/1.0 Rapid Growth and Information RFC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Web browser evolved rapidly from web experiments between 1991 - 1995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Public needed </a:t>
            </a:r>
            <a:r>
              <a:rPr lang="en"/>
              <a:t>protocol to supply</a:t>
            </a:r>
            <a:r>
              <a:rPr lang="en"/>
              <a:t> richer, better request and response metadata and </a:t>
            </a:r>
            <a:r>
              <a:rPr lang="en"/>
              <a:t>allow </a:t>
            </a:r>
            <a:r>
              <a:rPr lang="en"/>
              <a:t>content negotiation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May 1996, the HTTP Working Group (HTTP-WG) published RFC 1945: HTTP/1.0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Key changes: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 request can contain numerous newline separated header fields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 response object now has its own set of newline separated header fields, response status line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the connection between client and server is closed every after every request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the headers of request and response are ASCII encoded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HTTP/1.0 sometimes called </a:t>
            </a:r>
            <a:r>
              <a:rPr i="1" lang="en"/>
              <a:t>hypermedia transport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HTTP/1.1 Internet Standard</a:t>
            </a: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HTTP/1.1 has evolved in two different distinct phases: RFC 2068, RFC 2616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Improvements: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the ability to reuse connection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HTTP/1.1 provides the ability to implement pipelining for decreasing the latency of the communication 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ability transmit responses in chucks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addition of cache control mechanism, which makes website connection/searching even faster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client and a server allowed to conform on content exchange negotiation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ability to allow server collocation, where it can host multiple domains at a single/same IP address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SPDY Google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To improve web performance Google conducted SPDY application layer protocol experiment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This protocol can load pages 64% faster compared to HTTP/1.1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Speed performance features: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client and server can compress request and response headers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multiple and simultaneously multiplexed streams requests over a single connection allowed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server can actively push resources needed by the client without waiting for the client request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SPDY added an extra feature called request prioritization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Improvements and Enhancements of HTTP/2.0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SPDY was a success for sometime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In 2015, many browsers still supported SPDY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This year, 2016, Chrome has removed its support and browsers expected to follow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HTTP/2.0 has been created and built by HTTP Working Group 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HTTP/2.0 aims to address the issue of increased page load, specifically on the server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done by changing the client and server communication process and technique: the concept of frames and streams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