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Jack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Jack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Ian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Ian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Ian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Ian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Jack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Marie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Justin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Jesus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Paul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Marie/Prem/Ian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Justin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Yoho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Bookmarked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Darkside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Components Continued (Theory)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152475"/>
            <a:ext cx="81629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Components </a:t>
            </a:r>
            <a:r>
              <a:rPr lang="en-GB"/>
              <a:t>Continued (Example)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287"/>
            <a:ext cx="4597976" cy="21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849" y="1775299"/>
            <a:ext cx="3848443" cy="21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Burnup Chart - Sprint 6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065200"/>
            <a:ext cx="61150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Burnup Chart Continued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75" y="1152462"/>
            <a:ext cx="61150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Burnup Chart Continued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065200"/>
            <a:ext cx="61150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Burndown Chart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2712050"/>
            <a:ext cx="8520600" cy="236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Each dot represents end of Sprint dates: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Feb 20th - 2 points completed (Setting up Environment)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Feb 27th - 12 points completed (Forming)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Mar 13th - 12 points completed (Storming)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Mar 20th - 17 points completed (Norming)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April 10th - 37 points completed (Performing)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April 24th - TBD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May 6th - TBD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1048" l="0" r="0" t="0"/>
          <a:stretch/>
        </p:blipFill>
        <p:spPr>
          <a:xfrm>
            <a:off x="311700" y="1057262"/>
            <a:ext cx="8336975" cy="15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Velocity Chart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412" y="1152475"/>
            <a:ext cx="5717175" cy="35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Obstacle Board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3044400" cy="38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Obstacles include three sections: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Created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Assigned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All assigned obstacles have: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Due date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Owner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Completed marker (Green timestamp)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900" y="1169537"/>
            <a:ext cx="5184350" cy="38079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Scope of the system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Functional requirements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Nonfunctional requirements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Use categories in Nonfunctional-requirement.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Development technology (i.e DB, Test Framework, Development Framework etc.)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System Architectural Design (CBA, Client/Server etc.)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Burnup Chart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Burndown Chart (including total points planned and accepted for each sprint)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Velocity Chart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Obstacle Board (status (open/closed/resolved,....), actions taken, owner,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Scope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goal with Bookmarked is to create a more </a:t>
            </a:r>
            <a:r>
              <a:rPr lang="en-GB"/>
              <a:t>seamless</a:t>
            </a:r>
            <a:r>
              <a:rPr lang="en-GB"/>
              <a:t> and less convoluted process for viewing media content. This includes: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Sharing multiple media types: images, GIFs, and videos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Viewing other’s content directly from thumbnails or in detail views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Searching through your own and others’ content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Creating a personal profile where you can manage your content.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Create collections of content that can also be shared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Favorite content and make it more visible on your profile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Where we are. Where we’re headed.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5060" l="0" r="0" t="0"/>
          <a:stretch/>
        </p:blipFill>
        <p:spPr>
          <a:xfrm>
            <a:off x="4890800" y="1526175"/>
            <a:ext cx="4077998" cy="24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5" y="1526175"/>
            <a:ext cx="4012524" cy="24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4324950" y="2842462"/>
            <a:ext cx="4941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Functional Requirements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76850" y="1228675"/>
            <a:ext cx="279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u="sng"/>
              <a:t>User Profiles: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Username </a:t>
            </a:r>
            <a:br>
              <a:rPr lang="en-GB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Add/edit/delete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Bio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Picture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Bookmarks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Super Bookmarks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Collections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982600" y="1228675"/>
            <a:ext cx="284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u="sng"/>
              <a:t>Bookmarks: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Video upload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Youtube link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GIF upload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Image upload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Bookmark collections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88575" y="1228675"/>
            <a:ext cx="279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u="sng"/>
              <a:t>Services</a:t>
            </a:r>
            <a:r>
              <a:rPr lang="en-GB" u="sng"/>
              <a:t>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Main feed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Search by: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Video 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GIF 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Image 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Theme/Collections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Register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Log in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Nonfunctional Requirements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36350" y="1252775"/>
            <a:ext cx="3882900" cy="36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Usability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1-2 clicks to access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Reliability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10</a:t>
            </a:r>
            <a:r>
              <a:rPr lang="en-GB" sz="1400"/>
              <a:t>+ users browsing at the same 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Performance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&lt;1 second load times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Supportability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28571"/>
            </a:pPr>
            <a:r>
              <a:rPr lang="en-GB" sz="1400"/>
              <a:t>Provide requested technical assistance to the user within 48 hours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24750" y="1252775"/>
            <a:ext cx="3882900" cy="36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I</a:t>
            </a:r>
            <a:r>
              <a:rPr lang="en-GB"/>
              <a:t>mplementation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ReactJS, JavaScript, HTML, CSS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Firebase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Interface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Aesthetics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Homepage Redirection, Login/Register Sign in, Search, Upload Bookmarks, User Profiles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Legal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MIT license for project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EULA for users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Nonfunctional Requirements - Packaging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06975"/>
            <a:ext cx="446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Domain name registered with Namecheap.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Hosted on AWS EC2 server instance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Publically available!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http://bookmarked.fun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011250" cy="17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7" y="3150450"/>
            <a:ext cx="3701599" cy="1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Development Technologies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49" y="586149"/>
            <a:ext cx="4735936" cy="24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550" y="1571987"/>
            <a:ext cx="4416375" cy="1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825" y="2858925"/>
            <a:ext cx="2604925" cy="10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2779524"/>
            <a:ext cx="1484550" cy="1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8599" y="3611224"/>
            <a:ext cx="3420250" cy="9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4996" y="2287549"/>
            <a:ext cx="1229207" cy="12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26362" y="3724212"/>
            <a:ext cx="3307849" cy="131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Architectural Design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00075"/>
            <a:ext cx="8520600" cy="39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Client/Server: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Web application, so uses the base client/server software architecture, with browsers (clients) requesting and sending data to/from Firebase, the application server and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React.js Component-Based Architecture: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 opposed to MVC, CBA splits responsibilities vertically, allowing each component to take care of both its own display and logic, rather than separating logic and display into separate layers.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Components are easily reusable.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DOM can be dynamically updated without the need of a page refresh.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