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0311BE-429E-45D6-B22A-D7F8B1063A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Correlations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F83AD4-C23E-47C0-A5A8-45477A69A5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 6:52:52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Corr" id="2" name="slide2">
            <a:extLst>
              <a:ext uri="{FF2B5EF4-FFF2-40B4-BE49-F238E27FC236}">
                <a16:creationId xmlns:a16="http://schemas.microsoft.com/office/drawing/2014/main" id="{F3578F8E-F9EA-47A8-9D70-EBE35BAAB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" y="0"/>
            <a:ext cx="10899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Top 20 + corr" id="3" name="slide3">
            <a:extLst>
              <a:ext uri="{FF2B5EF4-FFF2-40B4-BE49-F238E27FC236}">
                <a16:creationId xmlns:a16="http://schemas.microsoft.com/office/drawing/2014/main" id="{423CD558-D2A6-4721-808B-5C5D40289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Top 20 - corr" id="4" name="slide4">
            <a:extLst>
              <a:ext uri="{FF2B5EF4-FFF2-40B4-BE49-F238E27FC236}">
                <a16:creationId xmlns:a16="http://schemas.microsoft.com/office/drawing/2014/main" id="{1E09CE89-7FD0-4979-8BD5-F7CFBB55D4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X Count Corr" id="5" name="slide5">
            <a:extLst>
              <a:ext uri="{FF2B5EF4-FFF2-40B4-BE49-F238E27FC236}">
                <a16:creationId xmlns:a16="http://schemas.microsoft.com/office/drawing/2014/main" id="{49F2C9D3-7156-446F-85F7-BEB5093AF7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64" y="0"/>
            <a:ext cx="7665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Corr" id="6" name="slide6">
            <a:extLst>
              <a:ext uri="{FF2B5EF4-FFF2-40B4-BE49-F238E27FC236}">
                <a16:creationId xmlns:a16="http://schemas.microsoft.com/office/drawing/2014/main" id="{9B2BF643-7B37-42FA-93B8-9ADF6ED35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9" y="0"/>
            <a:ext cx="7655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top 20 + corr" id="7" name="slide7">
            <a:extLst>
              <a:ext uri="{FF2B5EF4-FFF2-40B4-BE49-F238E27FC236}">
                <a16:creationId xmlns:a16="http://schemas.microsoft.com/office/drawing/2014/main" id="{FF178139-B1F2-4A34-A61D-8471DE96A4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top 20 - corr" id="8" name="slide8">
            <a:extLst>
              <a:ext uri="{FF2B5EF4-FFF2-40B4-BE49-F238E27FC236}">
                <a16:creationId xmlns:a16="http://schemas.microsoft.com/office/drawing/2014/main" id="{C3115E81-F352-441E-8A84-4CE078E755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50"/>
            <a:ext cx="12192000" cy="4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G Count Corr" id="9" name="slide9">
            <a:extLst>
              <a:ext uri="{FF2B5EF4-FFF2-40B4-BE49-F238E27FC236}">
                <a16:creationId xmlns:a16="http://schemas.microsoft.com/office/drawing/2014/main" id="{A25478AC-5DA3-4348-9DF2-0CAD791A01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64" y="0"/>
            <a:ext cx="7665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2020-10-05T22:52:52Z</dcterms:created>
  <dcterms:modified xsi:type="dcterms:W3CDTF">2020-10-05T22:52:52Z</dcterms:modified>
</cp:coreProperties>
</file>