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F8A3144-ED79-4569-8BFF-D7CAE9F2A30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Correlations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2CD6805-EC7F-42DD-9E1A-FA2C3D3DD83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10/5/20 3:59:21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X Corr" id="2" name="slide2">
            <a:extLst>
              <a:ext uri="{FF2B5EF4-FFF2-40B4-BE49-F238E27FC236}">
                <a16:creationId xmlns:a16="http://schemas.microsoft.com/office/drawing/2014/main" id="{7197C488-25BA-4FCD-B852-C1630490E7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35" y="0"/>
            <a:ext cx="10899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X Top 20 + corr" id="3" name="slide3">
            <a:extLst>
              <a:ext uri="{FF2B5EF4-FFF2-40B4-BE49-F238E27FC236}">
                <a16:creationId xmlns:a16="http://schemas.microsoft.com/office/drawing/2014/main" id="{C5118F69-0251-4C57-B0AE-0FF0CCA9C1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8450"/>
            <a:ext cx="12192000" cy="45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X Top 20 - corr" id="4" name="slide4">
            <a:extLst>
              <a:ext uri="{FF2B5EF4-FFF2-40B4-BE49-F238E27FC236}">
                <a16:creationId xmlns:a16="http://schemas.microsoft.com/office/drawing/2014/main" id="{2922B21F-9DE9-4C2C-9CE6-F41F49BEDB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8450"/>
            <a:ext cx="12192000" cy="45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X Count Corr" id="5" name="slide5">
            <a:extLst>
              <a:ext uri="{FF2B5EF4-FFF2-40B4-BE49-F238E27FC236}">
                <a16:creationId xmlns:a16="http://schemas.microsoft.com/office/drawing/2014/main" id="{7C7F605D-A56E-4DBB-9E3B-129497C77D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164" y="0"/>
            <a:ext cx="7665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G Corr" id="6" name="slide6">
            <a:extLst>
              <a:ext uri="{FF2B5EF4-FFF2-40B4-BE49-F238E27FC236}">
                <a16:creationId xmlns:a16="http://schemas.microsoft.com/office/drawing/2014/main" id="{DF5769E3-B457-416C-AD7F-5EF2559FDB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19" y="0"/>
            <a:ext cx="7655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G top 20 + corr" id="7" name="slide7">
            <a:extLst>
              <a:ext uri="{FF2B5EF4-FFF2-40B4-BE49-F238E27FC236}">
                <a16:creationId xmlns:a16="http://schemas.microsoft.com/office/drawing/2014/main" id="{0BEB98C4-37C3-46F6-B915-3725FB1F6B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8450"/>
            <a:ext cx="12192000" cy="45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G top 20 - corr" id="8" name="slide8">
            <a:extLst>
              <a:ext uri="{FF2B5EF4-FFF2-40B4-BE49-F238E27FC236}">
                <a16:creationId xmlns:a16="http://schemas.microsoft.com/office/drawing/2014/main" id="{381CD926-E87C-4D04-84A8-C32822D354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8450"/>
            <a:ext cx="12192000" cy="45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G Count Corr" id="9" name="slide9">
            <a:extLst>
              <a:ext uri="{FF2B5EF4-FFF2-40B4-BE49-F238E27FC236}">
                <a16:creationId xmlns:a16="http://schemas.microsoft.com/office/drawing/2014/main" id="{1145C380-A461-4CA9-9C71-2B6F11F111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643" y="0"/>
            <a:ext cx="7564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2020-10-05T19:59:21Z</dcterms:created>
  <dcterms:modified xsi:type="dcterms:W3CDTF">2020-10-05T19:59:21Z</dcterms:modified>
</cp:coreProperties>
</file>