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603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386-F4A2-40DA-9498-BF2AF5E7ADA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3B55-E685-4199-8F07-5EAE59407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6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386-F4A2-40DA-9498-BF2AF5E7ADA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3B55-E685-4199-8F07-5EAE59407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3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386-F4A2-40DA-9498-BF2AF5E7ADA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3B55-E685-4199-8F07-5EAE59407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23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386-F4A2-40DA-9498-BF2AF5E7ADA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3B55-E685-4199-8F07-5EAE59407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5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386-F4A2-40DA-9498-BF2AF5E7ADA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3B55-E685-4199-8F07-5EAE59407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8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386-F4A2-40DA-9498-BF2AF5E7ADA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3B55-E685-4199-8F07-5EAE59407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09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386-F4A2-40DA-9498-BF2AF5E7ADA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3B55-E685-4199-8F07-5EAE59407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18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386-F4A2-40DA-9498-BF2AF5E7ADA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3B55-E685-4199-8F07-5EAE59407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01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386-F4A2-40DA-9498-BF2AF5E7ADA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3B55-E685-4199-8F07-5EAE59407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8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386-F4A2-40DA-9498-BF2AF5E7ADA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3B55-E685-4199-8F07-5EAE59407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5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386-F4A2-40DA-9498-BF2AF5E7ADA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3B55-E685-4199-8F07-5EAE59407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3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5386-F4A2-40DA-9498-BF2AF5E7ADA7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3B55-E685-4199-8F07-5EAE59407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88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Table 178">
            <a:extLst>
              <a:ext uri="{FF2B5EF4-FFF2-40B4-BE49-F238E27FC236}">
                <a16:creationId xmlns:a16="http://schemas.microsoft.com/office/drawing/2014/main" id="{5DBD946B-66E5-45B5-85CE-8C03F5C1F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63957"/>
              </p:ext>
            </p:extLst>
          </p:nvPr>
        </p:nvGraphicFramePr>
        <p:xfrm>
          <a:off x="929215" y="719665"/>
          <a:ext cx="8055519" cy="5951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73">
                  <a:extLst>
                    <a:ext uri="{9D8B030D-6E8A-4147-A177-3AD203B41FA5}">
                      <a16:colId xmlns:a16="http://schemas.microsoft.com/office/drawing/2014/main" val="2517085148"/>
                    </a:ext>
                  </a:extLst>
                </a:gridCol>
                <a:gridCol w="2685173">
                  <a:extLst>
                    <a:ext uri="{9D8B030D-6E8A-4147-A177-3AD203B41FA5}">
                      <a16:colId xmlns:a16="http://schemas.microsoft.com/office/drawing/2014/main" val="2383736487"/>
                    </a:ext>
                  </a:extLst>
                </a:gridCol>
                <a:gridCol w="2685173">
                  <a:extLst>
                    <a:ext uri="{9D8B030D-6E8A-4147-A177-3AD203B41FA5}">
                      <a16:colId xmlns:a16="http://schemas.microsoft.com/office/drawing/2014/main" val="2043477506"/>
                    </a:ext>
                  </a:extLst>
                </a:gridCol>
              </a:tblGrid>
              <a:tr h="1983827">
                <a:tc>
                  <a:txBody>
                    <a:bodyPr/>
                    <a:lstStyle/>
                    <a:p>
                      <a:r>
                        <a:rPr lang="en-US" sz="1900" dirty="0"/>
                        <a:t>`</a:t>
                      </a:r>
                      <a:endParaRPr lang="en-CA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CA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77041"/>
                  </a:ext>
                </a:extLst>
              </a:tr>
              <a:tr h="1983827"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999319"/>
                  </a:ext>
                </a:extLst>
              </a:tr>
              <a:tr h="1983827"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148285"/>
                  </a:ext>
                </a:extLst>
              </a:tr>
            </a:tbl>
          </a:graphicData>
        </a:graphic>
      </p:graphicFrame>
      <p:sp>
        <p:nvSpPr>
          <p:cNvPr id="180" name="Text Box 21">
            <a:extLst>
              <a:ext uri="{FF2B5EF4-FFF2-40B4-BE49-F238E27FC236}">
                <a16:creationId xmlns:a16="http://schemas.microsoft.com/office/drawing/2014/main" id="{E587AD45-77C7-4E50-A69D-36964841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65" y="3471937"/>
            <a:ext cx="574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800" dirty="0">
                <a:solidFill>
                  <a:srgbClr val="0033CC"/>
                </a:solidFill>
                <a:latin typeface="Impact" pitchFamily="34" charset="0"/>
              </a:rPr>
              <a:t>Line</a:t>
            </a:r>
          </a:p>
        </p:txBody>
      </p:sp>
      <p:sp>
        <p:nvSpPr>
          <p:cNvPr id="181" name="Text Box 25">
            <a:extLst>
              <a:ext uri="{FF2B5EF4-FFF2-40B4-BE49-F238E27FC236}">
                <a16:creationId xmlns:a16="http://schemas.microsoft.com/office/drawing/2014/main" id="{FD3B4A2E-4904-4C3E-80A8-E72578067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28" y="1450568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800" dirty="0">
                <a:solidFill>
                  <a:srgbClr val="0033CC"/>
                </a:solidFill>
                <a:latin typeface="Impact" pitchFamily="34" charset="0"/>
              </a:rPr>
              <a:t>Point</a:t>
            </a:r>
          </a:p>
        </p:txBody>
      </p:sp>
      <p:sp>
        <p:nvSpPr>
          <p:cNvPr id="182" name="Text Box 36">
            <a:extLst>
              <a:ext uri="{FF2B5EF4-FFF2-40B4-BE49-F238E27FC236}">
                <a16:creationId xmlns:a16="http://schemas.microsoft.com/office/drawing/2014/main" id="{34F00842-EEAE-4C0C-A751-2253CD558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309" y="5471981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800" dirty="0">
                <a:solidFill>
                  <a:srgbClr val="0033CC"/>
                </a:solidFill>
                <a:latin typeface="Impact" pitchFamily="34" charset="0"/>
              </a:rPr>
              <a:t>Polygon</a:t>
            </a:r>
          </a:p>
        </p:txBody>
      </p:sp>
      <p:sp>
        <p:nvSpPr>
          <p:cNvPr id="183" name="Text Box 25">
            <a:extLst>
              <a:ext uri="{FF2B5EF4-FFF2-40B4-BE49-F238E27FC236}">
                <a16:creationId xmlns:a16="http://schemas.microsoft.com/office/drawing/2014/main" id="{E0F09300-BD08-4CF4-A881-C29C09C1D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141" y="238653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800" dirty="0">
                <a:solidFill>
                  <a:srgbClr val="0033CC"/>
                </a:solidFill>
                <a:latin typeface="Impact" pitchFamily="34" charset="0"/>
              </a:rPr>
              <a:t>Point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0F1A3F1-1395-420B-BEA7-DB2E8904FBA7}"/>
              </a:ext>
            </a:extLst>
          </p:cNvPr>
          <p:cNvGrpSpPr/>
          <p:nvPr/>
        </p:nvGrpSpPr>
        <p:grpSpPr>
          <a:xfrm>
            <a:off x="1585061" y="5232897"/>
            <a:ext cx="1136904" cy="1054608"/>
            <a:chOff x="3618479" y="5232897"/>
            <a:chExt cx="1136904" cy="1054608"/>
          </a:xfrm>
        </p:grpSpPr>
        <p:sp>
          <p:nvSpPr>
            <p:cNvPr id="185" name="Line 2">
              <a:extLst>
                <a:ext uri="{FF2B5EF4-FFF2-40B4-BE49-F238E27FC236}">
                  <a16:creationId xmlns:a16="http://schemas.microsoft.com/office/drawing/2014/main" id="{CD46D4E0-6CB5-4FA5-834D-420E13C45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183" y="5245089"/>
              <a:ext cx="838200" cy="1524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6" name="Line 3">
              <a:extLst>
                <a:ext uri="{FF2B5EF4-FFF2-40B4-BE49-F238E27FC236}">
                  <a16:creationId xmlns:a16="http://schemas.microsoft.com/office/drawing/2014/main" id="{5F8826D0-C74A-4ECE-8BAD-CF839B38E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6783" y="5385297"/>
              <a:ext cx="228600" cy="7620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7" name="Line 4">
              <a:extLst>
                <a:ext uri="{FF2B5EF4-FFF2-40B4-BE49-F238E27FC236}">
                  <a16:creationId xmlns:a16="http://schemas.microsoft.com/office/drawing/2014/main" id="{75E84AFC-D5FC-4190-AA63-4D01AB70D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383" y="6135105"/>
              <a:ext cx="533400" cy="1524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8" name="Line 5">
              <a:extLst>
                <a:ext uri="{FF2B5EF4-FFF2-40B4-BE49-F238E27FC236}">
                  <a16:creationId xmlns:a16="http://schemas.microsoft.com/office/drawing/2014/main" id="{A7AEF5C3-7677-4824-BD19-E2ACD2420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479" y="5906505"/>
              <a:ext cx="381000" cy="3810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9" name="Line 6">
              <a:extLst>
                <a:ext uri="{FF2B5EF4-FFF2-40B4-BE49-F238E27FC236}">
                  <a16:creationId xmlns:a16="http://schemas.microsoft.com/office/drawing/2014/main" id="{591071D1-69FD-48B7-968D-EEFF8852C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8479" y="5232897"/>
              <a:ext cx="304800" cy="6858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90" name="Oval 189">
            <a:extLst>
              <a:ext uri="{FF2B5EF4-FFF2-40B4-BE49-F238E27FC236}">
                <a16:creationId xmlns:a16="http://schemas.microsoft.com/office/drawing/2014/main" id="{8F83BA79-533D-4619-8CD3-F9164CCB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019" y="582144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A599E54-C62C-4788-9BC6-44F8DC706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925" y="179556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2563AD0-20E9-4FB6-A8C3-D57853BAB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185" y="129571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58BFD60-AC32-4823-99C3-6F25A2194465}"/>
              </a:ext>
            </a:extLst>
          </p:cNvPr>
          <p:cNvCxnSpPr>
            <a:cxnSpLocks/>
            <a:endCxn id="192" idx="4"/>
          </p:cNvCxnSpPr>
          <p:nvPr/>
        </p:nvCxnSpPr>
        <p:spPr>
          <a:xfrm flipV="1">
            <a:off x="2011125" y="1448118"/>
            <a:ext cx="14260" cy="43127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8A57EF98-4867-4844-871D-8BB3C0EB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565" y="181588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C07335B-47AD-4A8E-8F8A-C9F2EAFC5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505" y="131603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992F1FE-73C2-48B1-B4B5-7C9C432F5106}"/>
              </a:ext>
            </a:extLst>
          </p:cNvPr>
          <p:cNvCxnSpPr>
            <a:cxnSpLocks/>
            <a:endCxn id="195" idx="4"/>
          </p:cNvCxnSpPr>
          <p:nvPr/>
        </p:nvCxnSpPr>
        <p:spPr>
          <a:xfrm flipV="1">
            <a:off x="2666445" y="1468438"/>
            <a:ext cx="14260" cy="43127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CD64774-19AF-43FC-AB37-28ED4C1A299D}"/>
              </a:ext>
            </a:extLst>
          </p:cNvPr>
          <p:cNvGrpSpPr/>
          <p:nvPr/>
        </p:nvGrpSpPr>
        <p:grpSpPr>
          <a:xfrm>
            <a:off x="1212633" y="3657725"/>
            <a:ext cx="2267712" cy="457200"/>
            <a:chOff x="3072427" y="3657725"/>
            <a:chExt cx="2267712" cy="457200"/>
          </a:xfrm>
        </p:grpSpPr>
        <p:sp>
          <p:nvSpPr>
            <p:cNvPr id="198" name="Line 7">
              <a:extLst>
                <a:ext uri="{FF2B5EF4-FFF2-40B4-BE49-F238E27FC236}">
                  <a16:creationId xmlns:a16="http://schemas.microsoft.com/office/drawing/2014/main" id="{9EA513B9-84B1-4D3E-88DC-18A4C3576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427" y="3657725"/>
              <a:ext cx="609600" cy="4572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9" name="Line 8">
              <a:extLst>
                <a:ext uri="{FF2B5EF4-FFF2-40B4-BE49-F238E27FC236}">
                  <a16:creationId xmlns:a16="http://schemas.microsoft.com/office/drawing/2014/main" id="{E53A287C-2536-45AD-AF3A-955EB490C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75931" y="3663821"/>
              <a:ext cx="381000" cy="1524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0" name="Line 9">
              <a:extLst>
                <a:ext uri="{FF2B5EF4-FFF2-40B4-BE49-F238E27FC236}">
                  <a16:creationId xmlns:a16="http://schemas.microsoft.com/office/drawing/2014/main" id="{0D004587-29C3-43EB-8D2A-56E7EFFCA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835" y="3740021"/>
              <a:ext cx="381000" cy="762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1" name="Line 10">
              <a:extLst>
                <a:ext uri="{FF2B5EF4-FFF2-40B4-BE49-F238E27FC236}">
                  <a16:creationId xmlns:a16="http://schemas.microsoft.com/office/drawing/2014/main" id="{D6362FB7-CA36-4BFE-9A73-A275A5C19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739" y="3740021"/>
              <a:ext cx="914400" cy="3048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02" name="Oval 201">
            <a:extLst>
              <a:ext uri="{FF2B5EF4-FFF2-40B4-BE49-F238E27FC236}">
                <a16:creationId xmlns:a16="http://schemas.microsoft.com/office/drawing/2014/main" id="{2576B460-8C0F-463B-B317-B1D2D25BC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29" y="383348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A3DE96E2-A745-4772-B69C-291937E6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097" y="338971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C681131-777B-4C05-931C-6A77DFB90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29" y="528038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11EBF5C4-85AA-4AC4-A69F-A2E86E51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049" y="567260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E00FFFC-F230-4A2A-84A3-C7CEC4A19ECB}"/>
              </a:ext>
            </a:extLst>
          </p:cNvPr>
          <p:cNvGrpSpPr/>
          <p:nvPr/>
        </p:nvGrpSpPr>
        <p:grpSpPr>
          <a:xfrm>
            <a:off x="4486791" y="5251583"/>
            <a:ext cx="1136904" cy="1054608"/>
            <a:chOff x="3618479" y="5232897"/>
            <a:chExt cx="1136904" cy="1054608"/>
          </a:xfrm>
        </p:grpSpPr>
        <p:sp>
          <p:nvSpPr>
            <p:cNvPr id="207" name="Line 2">
              <a:extLst>
                <a:ext uri="{FF2B5EF4-FFF2-40B4-BE49-F238E27FC236}">
                  <a16:creationId xmlns:a16="http://schemas.microsoft.com/office/drawing/2014/main" id="{7740E041-56F2-4BF2-8EEE-39A933D03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183" y="5245089"/>
              <a:ext cx="838200" cy="152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8" name="Line 3">
              <a:extLst>
                <a:ext uri="{FF2B5EF4-FFF2-40B4-BE49-F238E27FC236}">
                  <a16:creationId xmlns:a16="http://schemas.microsoft.com/office/drawing/2014/main" id="{60463A29-AEC0-4AFF-8C9C-A4D187EAD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6783" y="5385297"/>
              <a:ext cx="22860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9" name="Line 4">
              <a:extLst>
                <a:ext uri="{FF2B5EF4-FFF2-40B4-BE49-F238E27FC236}">
                  <a16:creationId xmlns:a16="http://schemas.microsoft.com/office/drawing/2014/main" id="{2845B6CB-CA6A-4480-801F-24ED43FE2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383" y="6135105"/>
              <a:ext cx="533400" cy="152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0" name="Line 5">
              <a:extLst>
                <a:ext uri="{FF2B5EF4-FFF2-40B4-BE49-F238E27FC236}">
                  <a16:creationId xmlns:a16="http://schemas.microsoft.com/office/drawing/2014/main" id="{134DFFBB-7E59-474B-9384-749BBB4FB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479" y="5906505"/>
              <a:ext cx="3810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1" name="Line 6">
              <a:extLst>
                <a:ext uri="{FF2B5EF4-FFF2-40B4-BE49-F238E27FC236}">
                  <a16:creationId xmlns:a16="http://schemas.microsoft.com/office/drawing/2014/main" id="{ABAE31F3-E5B6-4294-AF09-31A5C5935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8479" y="5232897"/>
              <a:ext cx="30480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D18DF10-91D5-41A9-B29A-8FF588448B1E}"/>
              </a:ext>
            </a:extLst>
          </p:cNvPr>
          <p:cNvGrpSpPr/>
          <p:nvPr/>
        </p:nvGrpSpPr>
        <p:grpSpPr>
          <a:xfrm>
            <a:off x="3882730" y="5546908"/>
            <a:ext cx="2267712" cy="457200"/>
            <a:chOff x="3072427" y="3657725"/>
            <a:chExt cx="2267712" cy="457200"/>
          </a:xfrm>
        </p:grpSpPr>
        <p:sp>
          <p:nvSpPr>
            <p:cNvPr id="213" name="Line 7">
              <a:extLst>
                <a:ext uri="{FF2B5EF4-FFF2-40B4-BE49-F238E27FC236}">
                  <a16:creationId xmlns:a16="http://schemas.microsoft.com/office/drawing/2014/main" id="{E82BB0E2-87D1-4ADB-B762-488D41364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427" y="3657725"/>
              <a:ext cx="609600" cy="4572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4" name="Line 8">
              <a:extLst>
                <a:ext uri="{FF2B5EF4-FFF2-40B4-BE49-F238E27FC236}">
                  <a16:creationId xmlns:a16="http://schemas.microsoft.com/office/drawing/2014/main" id="{A50F681B-F7E2-47B9-BC4E-C1B18582B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75931" y="3663821"/>
              <a:ext cx="381000" cy="1524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5" name="Line 9">
              <a:extLst>
                <a:ext uri="{FF2B5EF4-FFF2-40B4-BE49-F238E27FC236}">
                  <a16:creationId xmlns:a16="http://schemas.microsoft.com/office/drawing/2014/main" id="{C7C17399-271A-4FA4-8A47-6611F5049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835" y="3740021"/>
              <a:ext cx="381000" cy="762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6" name="Line 10">
              <a:extLst>
                <a:ext uri="{FF2B5EF4-FFF2-40B4-BE49-F238E27FC236}">
                  <a16:creationId xmlns:a16="http://schemas.microsoft.com/office/drawing/2014/main" id="{9AE9AFE6-5C36-4B31-AEEA-2B2BCEC90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739" y="3740021"/>
              <a:ext cx="914400" cy="3048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1C4F057-BB2D-4A52-8A3E-3D3A12247D37}"/>
              </a:ext>
            </a:extLst>
          </p:cNvPr>
          <p:cNvGrpSpPr/>
          <p:nvPr/>
        </p:nvGrpSpPr>
        <p:grpSpPr>
          <a:xfrm>
            <a:off x="6804516" y="5169420"/>
            <a:ext cx="1136904" cy="1054608"/>
            <a:chOff x="3618479" y="5232897"/>
            <a:chExt cx="1136904" cy="1054608"/>
          </a:xfrm>
        </p:grpSpPr>
        <p:sp>
          <p:nvSpPr>
            <p:cNvPr id="218" name="Line 2">
              <a:extLst>
                <a:ext uri="{FF2B5EF4-FFF2-40B4-BE49-F238E27FC236}">
                  <a16:creationId xmlns:a16="http://schemas.microsoft.com/office/drawing/2014/main" id="{375E9D65-39F5-4659-BB03-2103CB89D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183" y="5245089"/>
              <a:ext cx="838200" cy="152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9" name="Line 3">
              <a:extLst>
                <a:ext uri="{FF2B5EF4-FFF2-40B4-BE49-F238E27FC236}">
                  <a16:creationId xmlns:a16="http://schemas.microsoft.com/office/drawing/2014/main" id="{5AEF17E0-9556-47E0-93BF-130B9D8A37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6783" y="5385297"/>
              <a:ext cx="22860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0" name="Line 4">
              <a:extLst>
                <a:ext uri="{FF2B5EF4-FFF2-40B4-BE49-F238E27FC236}">
                  <a16:creationId xmlns:a16="http://schemas.microsoft.com/office/drawing/2014/main" id="{1FF98195-0DF0-48B0-8387-862575C66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383" y="6135105"/>
              <a:ext cx="533400" cy="152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1" name="Line 5">
              <a:extLst>
                <a:ext uri="{FF2B5EF4-FFF2-40B4-BE49-F238E27FC236}">
                  <a16:creationId xmlns:a16="http://schemas.microsoft.com/office/drawing/2014/main" id="{DF15B763-E8C5-42EE-AAAE-F92D7D33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479" y="5906505"/>
              <a:ext cx="3810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2" name="Line 6">
              <a:extLst>
                <a:ext uri="{FF2B5EF4-FFF2-40B4-BE49-F238E27FC236}">
                  <a16:creationId xmlns:a16="http://schemas.microsoft.com/office/drawing/2014/main" id="{54DE7C8B-1080-4AFE-850A-C33080AB4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8479" y="5232897"/>
              <a:ext cx="30480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06DE5F-B3DB-48B2-9761-03EA8664638E}"/>
              </a:ext>
            </a:extLst>
          </p:cNvPr>
          <p:cNvGrpSpPr/>
          <p:nvPr/>
        </p:nvGrpSpPr>
        <p:grpSpPr>
          <a:xfrm>
            <a:off x="7516127" y="5049199"/>
            <a:ext cx="1136904" cy="1054608"/>
            <a:chOff x="3618479" y="5232897"/>
            <a:chExt cx="1136904" cy="1054608"/>
          </a:xfrm>
        </p:grpSpPr>
        <p:sp>
          <p:nvSpPr>
            <p:cNvPr id="224" name="Line 2">
              <a:extLst>
                <a:ext uri="{FF2B5EF4-FFF2-40B4-BE49-F238E27FC236}">
                  <a16:creationId xmlns:a16="http://schemas.microsoft.com/office/drawing/2014/main" id="{B427C95D-44B4-40BF-8044-6AD7AB7B4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183" y="5245089"/>
              <a:ext cx="838200" cy="152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5" name="Line 3">
              <a:extLst>
                <a:ext uri="{FF2B5EF4-FFF2-40B4-BE49-F238E27FC236}">
                  <a16:creationId xmlns:a16="http://schemas.microsoft.com/office/drawing/2014/main" id="{5545962E-9017-4A6F-BEB2-1DB18316A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6783" y="5385297"/>
              <a:ext cx="22860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6" name="Line 4">
              <a:extLst>
                <a:ext uri="{FF2B5EF4-FFF2-40B4-BE49-F238E27FC236}">
                  <a16:creationId xmlns:a16="http://schemas.microsoft.com/office/drawing/2014/main" id="{177891D4-B94C-4893-B81C-41A20C023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383" y="6135105"/>
              <a:ext cx="533400" cy="152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7" name="Line 5">
              <a:extLst>
                <a:ext uri="{FF2B5EF4-FFF2-40B4-BE49-F238E27FC236}">
                  <a16:creationId xmlns:a16="http://schemas.microsoft.com/office/drawing/2014/main" id="{94DB55B6-F42D-49BF-A1EF-F715F562A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479" y="5906505"/>
              <a:ext cx="3810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8" name="Line 6">
              <a:extLst>
                <a:ext uri="{FF2B5EF4-FFF2-40B4-BE49-F238E27FC236}">
                  <a16:creationId xmlns:a16="http://schemas.microsoft.com/office/drawing/2014/main" id="{A1E70BB1-179E-4DF3-A101-A7010EC92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8479" y="5232897"/>
              <a:ext cx="30480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1A97CE1-BA00-421D-A065-0CFEBC198115}"/>
              </a:ext>
            </a:extLst>
          </p:cNvPr>
          <p:cNvGrpSpPr/>
          <p:nvPr/>
        </p:nvGrpSpPr>
        <p:grpSpPr>
          <a:xfrm>
            <a:off x="3816312" y="3116743"/>
            <a:ext cx="2267712" cy="457200"/>
            <a:chOff x="3072427" y="3657725"/>
            <a:chExt cx="2267712" cy="457200"/>
          </a:xfrm>
        </p:grpSpPr>
        <p:sp>
          <p:nvSpPr>
            <p:cNvPr id="230" name="Line 7">
              <a:extLst>
                <a:ext uri="{FF2B5EF4-FFF2-40B4-BE49-F238E27FC236}">
                  <a16:creationId xmlns:a16="http://schemas.microsoft.com/office/drawing/2014/main" id="{EEDC4DB6-A7D8-43A3-A39F-F97EC2044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427" y="3657725"/>
              <a:ext cx="609600" cy="4572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1" name="Line 8">
              <a:extLst>
                <a:ext uri="{FF2B5EF4-FFF2-40B4-BE49-F238E27FC236}">
                  <a16:creationId xmlns:a16="http://schemas.microsoft.com/office/drawing/2014/main" id="{4AA6C083-9D7D-4D9E-9F5D-FAE8C5A98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75931" y="3663821"/>
              <a:ext cx="381000" cy="1524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2" name="Line 9">
              <a:extLst>
                <a:ext uri="{FF2B5EF4-FFF2-40B4-BE49-F238E27FC236}">
                  <a16:creationId xmlns:a16="http://schemas.microsoft.com/office/drawing/2014/main" id="{0E523633-AA2A-42E7-95B2-CDF6C9FF5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835" y="3740021"/>
              <a:ext cx="381000" cy="762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3" name="Line 10">
              <a:extLst>
                <a:ext uri="{FF2B5EF4-FFF2-40B4-BE49-F238E27FC236}">
                  <a16:creationId xmlns:a16="http://schemas.microsoft.com/office/drawing/2014/main" id="{DEF741BF-B3E9-48E9-ADBF-93671F1D3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739" y="3740021"/>
              <a:ext cx="914400" cy="3048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33CE447-46EE-42D7-BF0A-A23EA22CB53B}"/>
              </a:ext>
            </a:extLst>
          </p:cNvPr>
          <p:cNvGrpSpPr/>
          <p:nvPr/>
        </p:nvGrpSpPr>
        <p:grpSpPr>
          <a:xfrm rot="19393721">
            <a:off x="4083012" y="3370380"/>
            <a:ext cx="2267712" cy="457200"/>
            <a:chOff x="3072427" y="3657725"/>
            <a:chExt cx="2267712" cy="457200"/>
          </a:xfrm>
        </p:grpSpPr>
        <p:sp>
          <p:nvSpPr>
            <p:cNvPr id="235" name="Line 7">
              <a:extLst>
                <a:ext uri="{FF2B5EF4-FFF2-40B4-BE49-F238E27FC236}">
                  <a16:creationId xmlns:a16="http://schemas.microsoft.com/office/drawing/2014/main" id="{C8B392A5-D169-47BD-A6D4-3998786787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427" y="3657725"/>
              <a:ext cx="609600" cy="4572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6" name="Line 8">
              <a:extLst>
                <a:ext uri="{FF2B5EF4-FFF2-40B4-BE49-F238E27FC236}">
                  <a16:creationId xmlns:a16="http://schemas.microsoft.com/office/drawing/2014/main" id="{CAF6A15E-ABFA-4149-BF97-B6D727FEA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75931" y="3663821"/>
              <a:ext cx="381000" cy="1524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7" name="Line 9">
              <a:extLst>
                <a:ext uri="{FF2B5EF4-FFF2-40B4-BE49-F238E27FC236}">
                  <a16:creationId xmlns:a16="http://schemas.microsoft.com/office/drawing/2014/main" id="{585D06AC-0087-4A50-809B-8D5096E57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835" y="3740021"/>
              <a:ext cx="381000" cy="762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8" name="Line 10">
              <a:extLst>
                <a:ext uri="{FF2B5EF4-FFF2-40B4-BE49-F238E27FC236}">
                  <a16:creationId xmlns:a16="http://schemas.microsoft.com/office/drawing/2014/main" id="{19DC2D49-0EF5-454C-BDE5-4C8D98CE4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739" y="3740021"/>
              <a:ext cx="914400" cy="30480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39" name="Text Box 21">
            <a:extLst>
              <a:ext uri="{FF2B5EF4-FFF2-40B4-BE49-F238E27FC236}">
                <a16:creationId xmlns:a16="http://schemas.microsoft.com/office/drawing/2014/main" id="{1A09F565-2D12-438B-8A0B-79D40FA7F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74" y="2224947"/>
            <a:ext cx="574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800" dirty="0">
                <a:solidFill>
                  <a:srgbClr val="0033CC"/>
                </a:solidFill>
                <a:latin typeface="Impact" pitchFamily="34" charset="0"/>
              </a:rPr>
              <a:t>Line</a:t>
            </a:r>
          </a:p>
        </p:txBody>
      </p:sp>
      <p:sp>
        <p:nvSpPr>
          <p:cNvPr id="240" name="Text Box 36">
            <a:extLst>
              <a:ext uri="{FF2B5EF4-FFF2-40B4-BE49-F238E27FC236}">
                <a16:creationId xmlns:a16="http://schemas.microsoft.com/office/drawing/2014/main" id="{8F0EEF8C-AAAD-40A6-B30A-5678CE74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195" y="4221879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800" dirty="0">
                <a:solidFill>
                  <a:srgbClr val="0033CC"/>
                </a:solidFill>
                <a:latin typeface="Impact" pitchFamily="34" charset="0"/>
              </a:rPr>
              <a:t>Polygon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5DC6642-2E83-4F48-A9AD-BF8B845E48F6}"/>
              </a:ext>
            </a:extLst>
          </p:cNvPr>
          <p:cNvGrpSpPr/>
          <p:nvPr/>
        </p:nvGrpSpPr>
        <p:grpSpPr>
          <a:xfrm>
            <a:off x="4501459" y="5249474"/>
            <a:ext cx="1136904" cy="1054608"/>
            <a:chOff x="3618479" y="5232897"/>
            <a:chExt cx="1136904" cy="1054608"/>
          </a:xfrm>
        </p:grpSpPr>
        <p:sp>
          <p:nvSpPr>
            <p:cNvPr id="248" name="Line 2">
              <a:extLst>
                <a:ext uri="{FF2B5EF4-FFF2-40B4-BE49-F238E27FC236}">
                  <a16:creationId xmlns:a16="http://schemas.microsoft.com/office/drawing/2014/main" id="{8BC52B6D-BD14-4F97-8867-8164BEF7D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183" y="5245089"/>
              <a:ext cx="838200" cy="1524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9" name="Line 3">
              <a:extLst>
                <a:ext uri="{FF2B5EF4-FFF2-40B4-BE49-F238E27FC236}">
                  <a16:creationId xmlns:a16="http://schemas.microsoft.com/office/drawing/2014/main" id="{5A1071A9-0A48-4E35-9E64-2AEB41930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6783" y="5385297"/>
              <a:ext cx="228600" cy="7620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0" name="Line 4">
              <a:extLst>
                <a:ext uri="{FF2B5EF4-FFF2-40B4-BE49-F238E27FC236}">
                  <a16:creationId xmlns:a16="http://schemas.microsoft.com/office/drawing/2014/main" id="{7BB5A188-5D60-437C-B9B9-926153788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383" y="6135105"/>
              <a:ext cx="533400" cy="1524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1" name="Line 5">
              <a:extLst>
                <a:ext uri="{FF2B5EF4-FFF2-40B4-BE49-F238E27FC236}">
                  <a16:creationId xmlns:a16="http://schemas.microsoft.com/office/drawing/2014/main" id="{9EF19583-71AB-4B70-9F13-9839BD988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479" y="5906505"/>
              <a:ext cx="381000" cy="3810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2" name="Line 6">
              <a:extLst>
                <a:ext uri="{FF2B5EF4-FFF2-40B4-BE49-F238E27FC236}">
                  <a16:creationId xmlns:a16="http://schemas.microsoft.com/office/drawing/2014/main" id="{657FEF0B-8CC3-421E-A1FC-D45A42564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8479" y="5232897"/>
              <a:ext cx="304800" cy="6858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DABFA02-90B1-4DE8-AE5D-EC3343EF3F11}"/>
              </a:ext>
            </a:extLst>
          </p:cNvPr>
          <p:cNvGrpSpPr/>
          <p:nvPr/>
        </p:nvGrpSpPr>
        <p:grpSpPr>
          <a:xfrm>
            <a:off x="6819184" y="5167311"/>
            <a:ext cx="1136904" cy="1054608"/>
            <a:chOff x="3618479" y="5232897"/>
            <a:chExt cx="1136904" cy="1054608"/>
          </a:xfrm>
        </p:grpSpPr>
        <p:sp>
          <p:nvSpPr>
            <p:cNvPr id="254" name="Line 2">
              <a:extLst>
                <a:ext uri="{FF2B5EF4-FFF2-40B4-BE49-F238E27FC236}">
                  <a16:creationId xmlns:a16="http://schemas.microsoft.com/office/drawing/2014/main" id="{4DA7147D-F454-4D95-839A-8745E81F4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183" y="5245089"/>
              <a:ext cx="838200" cy="1524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5" name="Line 3">
              <a:extLst>
                <a:ext uri="{FF2B5EF4-FFF2-40B4-BE49-F238E27FC236}">
                  <a16:creationId xmlns:a16="http://schemas.microsoft.com/office/drawing/2014/main" id="{E9437641-6084-4050-8934-CE30E0431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6783" y="5385297"/>
              <a:ext cx="228600" cy="7620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6" name="Line 4">
              <a:extLst>
                <a:ext uri="{FF2B5EF4-FFF2-40B4-BE49-F238E27FC236}">
                  <a16:creationId xmlns:a16="http://schemas.microsoft.com/office/drawing/2014/main" id="{38284073-0D18-40A9-A662-D7D52B150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383" y="6135105"/>
              <a:ext cx="533400" cy="1524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7" name="Line 5">
              <a:extLst>
                <a:ext uri="{FF2B5EF4-FFF2-40B4-BE49-F238E27FC236}">
                  <a16:creationId xmlns:a16="http://schemas.microsoft.com/office/drawing/2014/main" id="{4C47D40C-4A2D-4414-B882-0EDE2231E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479" y="5906505"/>
              <a:ext cx="381000" cy="3810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8" name="Line 6">
              <a:extLst>
                <a:ext uri="{FF2B5EF4-FFF2-40B4-BE49-F238E27FC236}">
                  <a16:creationId xmlns:a16="http://schemas.microsoft.com/office/drawing/2014/main" id="{46762244-2AE1-494E-AE5E-E44BBD6A1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8479" y="5232897"/>
              <a:ext cx="304800" cy="6858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3D03C54-ABF9-4970-A1BD-DB0A8C1592F6}"/>
              </a:ext>
            </a:extLst>
          </p:cNvPr>
          <p:cNvGrpSpPr/>
          <p:nvPr/>
        </p:nvGrpSpPr>
        <p:grpSpPr>
          <a:xfrm>
            <a:off x="7530795" y="5047090"/>
            <a:ext cx="1136904" cy="1054608"/>
            <a:chOff x="3618479" y="5232897"/>
            <a:chExt cx="1136904" cy="1054608"/>
          </a:xfrm>
        </p:grpSpPr>
        <p:sp>
          <p:nvSpPr>
            <p:cNvPr id="260" name="Line 2">
              <a:extLst>
                <a:ext uri="{FF2B5EF4-FFF2-40B4-BE49-F238E27FC236}">
                  <a16:creationId xmlns:a16="http://schemas.microsoft.com/office/drawing/2014/main" id="{C1FE0AC3-7609-427E-B509-4C82AA4A2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183" y="5245089"/>
              <a:ext cx="838200" cy="1524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1" name="Line 3">
              <a:extLst>
                <a:ext uri="{FF2B5EF4-FFF2-40B4-BE49-F238E27FC236}">
                  <a16:creationId xmlns:a16="http://schemas.microsoft.com/office/drawing/2014/main" id="{37708829-D3CC-4BF2-BCB0-FA6EF51E6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6783" y="5385297"/>
              <a:ext cx="228600" cy="7620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2" name="Line 4">
              <a:extLst>
                <a:ext uri="{FF2B5EF4-FFF2-40B4-BE49-F238E27FC236}">
                  <a16:creationId xmlns:a16="http://schemas.microsoft.com/office/drawing/2014/main" id="{D4805D63-35AF-4351-9CD6-77BD5EB6A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383" y="6135105"/>
              <a:ext cx="533400" cy="1524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3" name="Line 5">
              <a:extLst>
                <a:ext uri="{FF2B5EF4-FFF2-40B4-BE49-F238E27FC236}">
                  <a16:creationId xmlns:a16="http://schemas.microsoft.com/office/drawing/2014/main" id="{752DAE1F-EA8B-41B5-A7B1-E866C0ABE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479" y="5906505"/>
              <a:ext cx="381000" cy="3810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4" name="Line 6">
              <a:extLst>
                <a:ext uri="{FF2B5EF4-FFF2-40B4-BE49-F238E27FC236}">
                  <a16:creationId xmlns:a16="http://schemas.microsoft.com/office/drawing/2014/main" id="{5BC0EC8F-E404-40A4-9BCD-AD24D6050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8479" y="5232897"/>
              <a:ext cx="304800" cy="6858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41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5A62E3-9E2A-486D-B319-A50416A37FBD}"/>
              </a:ext>
            </a:extLst>
          </p:cNvPr>
          <p:cNvGrpSpPr/>
          <p:nvPr/>
        </p:nvGrpSpPr>
        <p:grpSpPr>
          <a:xfrm>
            <a:off x="3537272" y="1183460"/>
            <a:ext cx="2176787" cy="3151486"/>
            <a:chOff x="3537272" y="1183460"/>
            <a:chExt cx="2176787" cy="315148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93D3F0-A9B3-4326-BE38-104679920A25}"/>
                </a:ext>
              </a:extLst>
            </p:cNvPr>
            <p:cNvGrpSpPr/>
            <p:nvPr/>
          </p:nvGrpSpPr>
          <p:grpSpPr>
            <a:xfrm>
              <a:off x="3537272" y="1183460"/>
              <a:ext cx="2176787" cy="3151486"/>
              <a:chOff x="3850938" y="1157042"/>
              <a:chExt cx="2176787" cy="3151486"/>
            </a:xfrm>
          </p:grpSpPr>
          <p:sp>
            <p:nvSpPr>
              <p:cNvPr id="5" name="Line 7">
                <a:extLst>
                  <a:ext uri="{FF2B5EF4-FFF2-40B4-BE49-F238E27FC236}">
                    <a16:creationId xmlns:a16="http://schemas.microsoft.com/office/drawing/2014/main" id="{C34144D3-EE6B-4506-B1EE-A439B8FC0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7701452" flipV="1">
                <a:off x="4021275" y="3515971"/>
                <a:ext cx="899037" cy="510791"/>
              </a:xfrm>
              <a:prstGeom prst="line">
                <a:avLst/>
              </a:prstGeom>
              <a:noFill/>
              <a:ln w="317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" name="Line 8">
                <a:extLst>
                  <a:ext uri="{FF2B5EF4-FFF2-40B4-BE49-F238E27FC236}">
                    <a16:creationId xmlns:a16="http://schemas.microsoft.com/office/drawing/2014/main" id="{1CB28E57-4A09-4A2D-9191-6E0EF4DE3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7701452" flipH="1" flipV="1">
                <a:off x="4372599" y="2936360"/>
                <a:ext cx="555964" cy="251256"/>
              </a:xfrm>
              <a:prstGeom prst="line">
                <a:avLst/>
              </a:prstGeom>
              <a:noFill/>
              <a:ln w="317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" name="Line 9">
                <a:extLst>
                  <a:ext uri="{FF2B5EF4-FFF2-40B4-BE49-F238E27FC236}">
                    <a16:creationId xmlns:a16="http://schemas.microsoft.com/office/drawing/2014/main" id="{1664A531-327F-40C1-82A3-7F926D2A1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7701452" flipV="1">
                <a:off x="4660927" y="2530030"/>
                <a:ext cx="555964" cy="125628"/>
              </a:xfrm>
              <a:prstGeom prst="line">
                <a:avLst/>
              </a:prstGeom>
              <a:noFill/>
              <a:ln w="317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Line 10">
                <a:extLst>
                  <a:ext uri="{FF2B5EF4-FFF2-40B4-BE49-F238E27FC236}">
                    <a16:creationId xmlns:a16="http://schemas.microsoft.com/office/drawing/2014/main" id="{527254D8-5582-457D-AD0A-4318A995B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7701452">
                <a:off x="4838537" y="1572942"/>
                <a:ext cx="1334313" cy="502513"/>
              </a:xfrm>
              <a:prstGeom prst="line">
                <a:avLst/>
              </a:prstGeom>
              <a:noFill/>
              <a:ln w="3175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Line 2">
                <a:extLst>
                  <a:ext uri="{FF2B5EF4-FFF2-40B4-BE49-F238E27FC236}">
                    <a16:creationId xmlns:a16="http://schemas.microsoft.com/office/drawing/2014/main" id="{319A2E06-CF86-4A69-9891-66EC05E79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503" y="1212785"/>
                <a:ext cx="915222" cy="104271"/>
              </a:xfrm>
              <a:prstGeom prst="line">
                <a:avLst/>
              </a:prstGeom>
              <a:noFill/>
              <a:ln w="317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Line 3">
                <a:extLst>
                  <a:ext uri="{FF2B5EF4-FFF2-40B4-BE49-F238E27FC236}">
                    <a16:creationId xmlns:a16="http://schemas.microsoft.com/office/drawing/2014/main" id="{F6E852C1-0A79-41BE-A6AB-536A7B81E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93063" y="3018624"/>
                <a:ext cx="345300" cy="1089446"/>
              </a:xfrm>
              <a:prstGeom prst="line">
                <a:avLst/>
              </a:prstGeom>
              <a:noFill/>
              <a:ln w="317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Line 4">
                <a:extLst>
                  <a:ext uri="{FF2B5EF4-FFF2-40B4-BE49-F238E27FC236}">
                    <a16:creationId xmlns:a16="http://schemas.microsoft.com/office/drawing/2014/main" id="{BEAAF9FF-E6DB-4376-8C27-55BD54F28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7363" y="4090639"/>
                <a:ext cx="805700" cy="217889"/>
              </a:xfrm>
              <a:prstGeom prst="line">
                <a:avLst/>
              </a:prstGeom>
              <a:noFill/>
              <a:ln w="317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Line 5">
                <a:extLst>
                  <a:ext uri="{FF2B5EF4-FFF2-40B4-BE49-F238E27FC236}">
                    <a16:creationId xmlns:a16="http://schemas.microsoft.com/office/drawing/2014/main" id="{13A20BCF-CE80-4B8E-B6BF-88FA81FD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1071" y="3763805"/>
                <a:ext cx="575500" cy="544723"/>
              </a:xfrm>
              <a:prstGeom prst="line">
                <a:avLst/>
              </a:prstGeom>
              <a:noFill/>
              <a:ln w="317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Line 6">
                <a:extLst>
                  <a:ext uri="{FF2B5EF4-FFF2-40B4-BE49-F238E27FC236}">
                    <a16:creationId xmlns:a16="http://schemas.microsoft.com/office/drawing/2014/main" id="{DC9425F3-D33E-4509-8EEB-DD8DE3157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50938" y="2936928"/>
                <a:ext cx="70133" cy="844307"/>
              </a:xfrm>
              <a:prstGeom prst="line">
                <a:avLst/>
              </a:prstGeom>
              <a:noFill/>
              <a:ln w="317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Line 6">
                <a:extLst>
                  <a:ext uri="{FF2B5EF4-FFF2-40B4-BE49-F238E27FC236}">
                    <a16:creationId xmlns:a16="http://schemas.microsoft.com/office/drawing/2014/main" id="{386D2FE7-7DBC-4596-BFCE-B7FEBE072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6803" y="1208867"/>
                <a:ext cx="805700" cy="755308"/>
              </a:xfrm>
              <a:prstGeom prst="line">
                <a:avLst/>
              </a:prstGeom>
              <a:noFill/>
              <a:ln w="317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Line 3">
                <a:extLst>
                  <a:ext uri="{FF2B5EF4-FFF2-40B4-BE49-F238E27FC236}">
                    <a16:creationId xmlns:a16="http://schemas.microsoft.com/office/drawing/2014/main" id="{DD2389D1-3D1E-4D06-9478-F401659D9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023007" y="1313248"/>
                <a:ext cx="908" cy="980500"/>
              </a:xfrm>
              <a:prstGeom prst="line">
                <a:avLst/>
              </a:prstGeom>
              <a:noFill/>
              <a:ln w="317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Line 3">
                <a:extLst>
                  <a:ext uri="{FF2B5EF4-FFF2-40B4-BE49-F238E27FC236}">
                    <a16:creationId xmlns:a16="http://schemas.microsoft.com/office/drawing/2014/main" id="{1181C2AE-42E6-4EF9-8B04-25C642209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36551" y="2293749"/>
                <a:ext cx="390265" cy="732624"/>
              </a:xfrm>
              <a:prstGeom prst="line">
                <a:avLst/>
              </a:prstGeom>
              <a:noFill/>
              <a:ln w="317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Line 6">
                <a:extLst>
                  <a:ext uri="{FF2B5EF4-FFF2-40B4-BE49-F238E27FC236}">
                    <a16:creationId xmlns:a16="http://schemas.microsoft.com/office/drawing/2014/main" id="{3B944131-BB86-44D9-B860-C70F6BAE9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3638" y="1956427"/>
                <a:ext cx="460400" cy="980501"/>
              </a:xfrm>
              <a:prstGeom prst="line">
                <a:avLst/>
              </a:prstGeom>
              <a:noFill/>
              <a:ln w="317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A113DE-3CF6-4D5E-82AB-DD005352C8AD}"/>
                  </a:ext>
                </a:extLst>
              </p:cNvPr>
              <p:cNvSpPr txBox="1"/>
              <p:nvPr/>
            </p:nvSpPr>
            <p:spPr>
              <a:xfrm rot="19099948">
                <a:off x="3928233" y="1325111"/>
                <a:ext cx="1223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Watershed</a:t>
                </a:r>
                <a:endParaRPr lang="en-CA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88ED62-2686-470A-9E75-212FB0C68988}"/>
                  </a:ext>
                </a:extLst>
              </p:cNvPr>
              <p:cNvSpPr txBox="1"/>
              <p:nvPr/>
            </p:nvSpPr>
            <p:spPr>
              <a:xfrm rot="19099948">
                <a:off x="4938208" y="1576875"/>
                <a:ext cx="674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River</a:t>
                </a:r>
                <a:endParaRPr lang="en-CA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B8B5CA-2DBA-4801-A4AC-B4434AD6B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088" y="3183355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04E167-A331-4909-AA2D-3DA782F59594}"/>
                </a:ext>
              </a:extLst>
            </p:cNvPr>
            <p:cNvSpPr txBox="1"/>
            <p:nvPr/>
          </p:nvSpPr>
          <p:spPr>
            <a:xfrm>
              <a:off x="4182905" y="3059080"/>
              <a:ext cx="63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Dam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51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Impact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Pickell, Paul</dc:creator>
  <cp:lastModifiedBy>Pickell, Paul</cp:lastModifiedBy>
  <cp:revision>7</cp:revision>
  <dcterms:created xsi:type="dcterms:W3CDTF">2021-09-16T02:01:25Z</dcterms:created>
  <dcterms:modified xsi:type="dcterms:W3CDTF">2021-09-20T16:54:30Z</dcterms:modified>
</cp:coreProperties>
</file>