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75" y="8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3898-9009-4365-E70F-CB777BA01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0951F-4E39-F7BC-EA65-DB530C6A9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2E3FE-E14F-8F4D-2930-BF08D75C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A3124-C3CE-0722-182A-C239E772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C9B40-5D93-E093-7DFA-96C1C33C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6B6E-DDED-F5EE-7975-2D810526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60E61-5CD9-2B5F-B143-DFFF801AA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C7059-12F3-666A-D1EB-A833CE0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9991C-D656-B0B3-6DBB-B25A1DFD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7B609-5860-654E-53A0-AD384C46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2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0278B-AA9B-DFAD-F34D-B35D4B421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C86FD-86E8-47A0-7AAF-1CE81F0D4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02C07-B38F-B048-2B92-7D8F6213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28E35-9D4C-3D1F-EAF7-1BAE3FD5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CC2FC-743D-F239-7422-945C48F7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7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F924-74DB-C0EC-0710-E4A1C2B7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2F19-1C2E-8F4A-B70E-CB22A05C9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DD808-DF8B-9F03-FB8B-BA1B8816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5E6AF-E306-E50F-6A1C-FA11BAD0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DEC7A-AB8F-2DD5-F94D-F2085821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7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1E88-1AE8-D72D-37EE-E8E9BDA9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A295-F4AA-CC64-FD0E-FC607BC9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5E8CF-31D3-7049-6096-FEB5E56D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4B7AC-CF97-264E-1889-EA8D17DA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4640-EE73-27AE-697E-4B325589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2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4B8B-5412-B04D-3D19-7FF2F288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4590-C946-D2EE-B756-CEA8E793E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8466A-3556-EB50-C13B-44EAD54FF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51959-EA0A-B9AE-DCF5-A1F1FB80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2DAF1-B4BB-EA0F-2827-C707C2FF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12539-2AA2-3B1A-CDF1-4A35AD75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5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5EE4-C579-FB21-A414-B2212492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A749D-EBF1-D986-716C-045790BA3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51943-1DCA-5681-F835-227BC47B8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81C2B-AC9A-1A08-4BB6-8F9FD02FA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002D5-EFBA-F2B2-96BC-D008E0F90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9634F1-690E-7C8D-05B4-98079FFB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376B8-2006-5915-323F-82FD4F38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760613-23D2-D412-56C7-0AF71A9D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5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9BA2-A27E-17F9-F625-9DC0A9C3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DCC04-1420-CA73-5AA5-0F17D270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AB825-ACE1-A675-2A39-5F0380B6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8C12E-2CAC-ACFC-722D-C1D136EF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8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79E20-AE3A-9B5B-0C83-C54BB267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8F8CF-8F12-C6E8-4DAC-8346CAA3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9E63F-9DCF-E586-69DE-226F9410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5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6A2B-8669-A99B-8473-7961F6F3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1C407-B66D-91F5-4C3F-88BE89BDA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FA92F-851A-866D-8283-5147006CD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2892D-5FB2-9705-B374-48FBE178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BCBD5-D7A7-BC81-3931-375AC723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5F4DE-B5EC-5B3C-4946-DC062A46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0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E6D7-9B79-2A60-F492-78DA4A8A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F9673-9FA1-CC48-5572-B1127754E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D9FF6-1C9B-0879-7D51-FF4E410F7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3E937-CCB8-163F-7D3C-783B372B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A6F05-B96C-29B7-F22B-1E713E3B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2B52C-1DA0-0037-E894-E8071F7F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4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60A79-892D-0463-726E-1D3BAADD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3AD91-6D22-866D-66C2-F4317CD8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5B266-3C2D-4923-28C0-5ECF47C1E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28DA3-C1A2-6FF0-02BD-49DAF1937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E6ED5-4CAE-D373-9B6E-A4AF96204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90EEA-8140-84ED-B3DF-3F3FEA2EA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527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fr-FR" sz="5200" dirty="0"/>
              <a:t>Intelligences Artificielles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1D2F2-562F-F7C1-7F66-F0D31BE88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528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fr-FR" sz="3600" b="1" dirty="0"/>
              <a:t>Mythes &amp; Réalités</a:t>
            </a:r>
          </a:p>
        </p:txBody>
      </p:sp>
      <p:pic>
        <p:nvPicPr>
          <p:cNvPr id="5" name="Picture 4" descr="A picture containing sketch, statue, human face, automaton&#10;&#10;Description automatically generated">
            <a:extLst>
              <a:ext uri="{FF2B5EF4-FFF2-40B4-BE49-F238E27FC236}">
                <a16:creationId xmlns:a16="http://schemas.microsoft.com/office/drawing/2014/main" id="{09FA3A5B-39E0-8393-F200-E8E83854E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5196070" y="10"/>
            <a:ext cx="6992881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F08E38-676F-3AB2-3C4B-8E5FCACFA07C}"/>
              </a:ext>
            </a:extLst>
          </p:cNvPr>
          <p:cNvSpPr txBox="1"/>
          <p:nvPr/>
        </p:nvSpPr>
        <p:spPr>
          <a:xfrm>
            <a:off x="847527" y="6283402"/>
            <a:ext cx="280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Paul Dubois -  </a:t>
            </a:r>
            <a:r>
              <a:rPr lang="en-US" sz="2000" b="1" dirty="0" err="1">
                <a:solidFill>
                  <a:srgbClr val="00B050"/>
                </a:solidFill>
              </a:rPr>
              <a:t>Info</a:t>
            </a:r>
            <a:r>
              <a:rPr lang="en-US" sz="2000" b="1" dirty="0" err="1">
                <a:solidFill>
                  <a:srgbClr val="FFC000"/>
                </a:solidFill>
              </a:rPr>
              <a:t>@</a:t>
            </a:r>
            <a:r>
              <a:rPr lang="en-US" sz="2000" b="1" dirty="0" err="1">
                <a:solidFill>
                  <a:srgbClr val="7030A0"/>
                </a:solidFill>
              </a:rPr>
              <a:t>Lèze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50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54A7B-7BCB-E36F-885D-DE34C75A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Qu’est-ce que l’intelligence?</a:t>
            </a:r>
          </a:p>
        </p:txBody>
      </p:sp>
      <p:pic>
        <p:nvPicPr>
          <p:cNvPr id="4" name="Picture 3" descr="A statue of a person thinking&#10;&#10;Description automatically generated with low confidence">
            <a:extLst>
              <a:ext uri="{FF2B5EF4-FFF2-40B4-BE49-F238E27FC236}">
                <a16:creationId xmlns:a16="http://schemas.microsoft.com/office/drawing/2014/main" id="{EA0377BE-99BD-FD52-D67F-5D0826AAAE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59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5779</TotalTime>
  <Words>15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Intelligences Artificielles</vt:lpstr>
      <vt:lpstr>Qu’est-ce que l’intelligence?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Intelligences Artificielles</dc:title>
  <dc:creator>Paul Dubois</dc:creator>
  <cp:lastModifiedBy>Paul Dubois</cp:lastModifiedBy>
  <cp:revision>3</cp:revision>
  <dcterms:created xsi:type="dcterms:W3CDTF">2023-05-24T00:27:17Z</dcterms:created>
  <dcterms:modified xsi:type="dcterms:W3CDTF">2023-06-27T23:14:25Z</dcterms:modified>
</cp:coreProperties>
</file>