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ubois" userId="08fdc963-b32a-4cd5-b1a7-369c306f77e7" providerId="ADAL" clId="{922B3DBF-FCBB-45C8-91BF-965705A04C44}"/>
    <pc:docChg chg="undo custSel modSld sldOrd">
      <pc:chgData name="Paul Dubois" userId="08fdc963-b32a-4cd5-b1a7-369c306f77e7" providerId="ADAL" clId="{922B3DBF-FCBB-45C8-91BF-965705A04C44}" dt="2023-06-30T17:11:23.771" v="21" actId="20577"/>
      <pc:docMkLst>
        <pc:docMk/>
      </pc:docMkLst>
      <pc:sldChg chg="modSp mod ord">
        <pc:chgData name="Paul Dubois" userId="08fdc963-b32a-4cd5-b1a7-369c306f77e7" providerId="ADAL" clId="{922B3DBF-FCBB-45C8-91BF-965705A04C44}" dt="2023-06-30T17:11:23.771" v="21" actId="20577"/>
        <pc:sldMkLst>
          <pc:docMk/>
          <pc:sldMk cId="1949032356" sldId="262"/>
        </pc:sldMkLst>
        <pc:spChg chg="mod">
          <ac:chgData name="Paul Dubois" userId="08fdc963-b32a-4cd5-b1a7-369c306f77e7" providerId="ADAL" clId="{922B3DBF-FCBB-45C8-91BF-965705A04C44}" dt="2023-06-30T17:11:23.771" v="21" actId="20577"/>
          <ac:spMkLst>
            <pc:docMk/>
            <pc:sldMk cId="1949032356" sldId="262"/>
            <ac:spMk id="2" creationId="{EC1922F3-6628-8A56-FBAF-C05D1D6FE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6DB5-26E2-4583-A297-EE25B4BCF49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1CB0-8521-448A-8AF4-782A420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d’apprentissage profond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Définition de l’architecture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Entrainement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7838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"simple"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Paradigmes d’IA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Programmation « classique »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Apprentissage profond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classique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02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Exemple d’IA "simple"</vt:lpstr>
      <vt:lpstr>Paradigmes d’IA</vt:lpstr>
      <vt:lpstr>Paradigme classique</vt:lpstr>
      <vt:lpstr>Paradigme d’apprentissage profond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13</cp:revision>
  <dcterms:created xsi:type="dcterms:W3CDTF">2023-05-24T00:27:17Z</dcterms:created>
  <dcterms:modified xsi:type="dcterms:W3CDTF">2023-06-30T18:11:02Z</dcterms:modified>
</cp:coreProperties>
</file>